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88150" cy="10020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sZpRxEXgY7FSO7rC6SdHilqq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0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1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1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2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3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3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 txBox="1"/>
          <p:nvPr>
            <p:ph idx="12" type="sldNum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8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:notes"/>
          <p:cNvSpPr txBox="1"/>
          <p:nvPr>
            <p:ph idx="1" type="body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9:notes"/>
          <p:cNvSpPr/>
          <p:nvPr>
            <p:ph idx="2" type="sldImg"/>
          </p:nvPr>
        </p:nvSpPr>
        <p:spPr>
          <a:xfrm>
            <a:off x="439738" y="1252538"/>
            <a:ext cx="6008687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Google Shape;30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" name="Google Shape;32;p1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3" name="Google Shape;33;p1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" name="Google Shape;34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B7">
                <a:alpha val="49803"/>
              </a:srgbClr>
            </a:solidFill>
            <a:ln>
              <a:noFill/>
            </a:ln>
          </p:spPr>
        </p:sp>
        <p:sp>
          <p:nvSpPr>
            <p:cNvPr id="36" name="Google Shape;36;p1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48BB7">
                <a:alpha val="69803"/>
              </a:srgbClr>
            </a:solidFill>
            <a:ln>
              <a:noFill/>
            </a:ln>
          </p:spPr>
        </p:sp>
        <p:sp>
          <p:nvSpPr>
            <p:cNvPr id="37" name="Google Shape;37;p1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5D7E">
                <a:alpha val="80000"/>
              </a:srgbClr>
            </a:solidFill>
            <a:ln>
              <a:noFill/>
            </a:ln>
          </p:spPr>
        </p:sp>
        <p:sp>
          <p:nvSpPr>
            <p:cNvPr id="38" name="Google Shape;38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345D7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5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rgbClr val="548BB7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15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5400"/>
              <a:buFont typeface="Trebuchet MS"/>
              <a:buNone/>
              <a:defRPr sz="5400">
                <a:solidFill>
                  <a:srgbClr val="548BB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45" name="Google Shape;4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2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51" name="Google Shape;5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type="title"/>
          </p:nvPr>
        </p:nvSpPr>
        <p:spPr>
          <a:xfrm>
            <a:off x="677334" y="609600"/>
            <a:ext cx="8596668" cy="182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/>
          <p:nvPr/>
        </p:nvSpPr>
        <p:spPr>
          <a:xfrm>
            <a:off x="677334" y="2722275"/>
            <a:ext cx="1012161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AQUÍ</a:t>
            </a: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 COLOCAR EN GRANDE 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NOMBRE DEL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TEMA O SUBTEMA</a:t>
            </a:r>
            <a:endParaRPr b="1" sz="5400" cap="non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0" name="Google Shape;80;p20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B7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48BB7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5D7E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345D7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rgbClr val="548BB7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26" name="Google Shape;2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64.jp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69.png"/><Relationship Id="rId13" Type="http://schemas.openxmlformats.org/officeDocument/2006/relationships/image" Target="../media/image84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1.jp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5" Type="http://schemas.openxmlformats.org/officeDocument/2006/relationships/image" Target="../media/image83.png"/><Relationship Id="rId14" Type="http://schemas.openxmlformats.org/officeDocument/2006/relationships/image" Target="../media/image79.png"/><Relationship Id="rId17" Type="http://schemas.openxmlformats.org/officeDocument/2006/relationships/image" Target="../media/image82.png"/><Relationship Id="rId16" Type="http://schemas.openxmlformats.org/officeDocument/2006/relationships/image" Target="../media/image90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png"/><Relationship Id="rId10" Type="http://schemas.openxmlformats.org/officeDocument/2006/relationships/image" Target="../media/image96.png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6.jp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5" Type="http://schemas.openxmlformats.org/officeDocument/2006/relationships/image" Target="../media/image95.png"/><Relationship Id="rId6" Type="http://schemas.openxmlformats.org/officeDocument/2006/relationships/image" Target="../media/image85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4.png"/><Relationship Id="rId13" Type="http://schemas.openxmlformats.org/officeDocument/2006/relationships/image" Target="../media/image41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5" Type="http://schemas.openxmlformats.org/officeDocument/2006/relationships/image" Target="../media/image50.png"/><Relationship Id="rId14" Type="http://schemas.openxmlformats.org/officeDocument/2006/relationships/image" Target="../media/image51.png"/><Relationship Id="rId17" Type="http://schemas.openxmlformats.org/officeDocument/2006/relationships/image" Target="../media/image43.png"/><Relationship Id="rId16" Type="http://schemas.openxmlformats.org/officeDocument/2006/relationships/image" Target="../media/image44.png"/><Relationship Id="rId5" Type="http://schemas.openxmlformats.org/officeDocument/2006/relationships/image" Target="../media/image37.png"/><Relationship Id="rId19" Type="http://schemas.openxmlformats.org/officeDocument/2006/relationships/image" Target="../media/image40.png"/><Relationship Id="rId6" Type="http://schemas.openxmlformats.org/officeDocument/2006/relationships/image" Target="../media/image23.png"/><Relationship Id="rId18" Type="http://schemas.openxmlformats.org/officeDocument/2006/relationships/image" Target="../media/image42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jpg"/><Relationship Id="rId4" Type="http://schemas.openxmlformats.org/officeDocument/2006/relationships/image" Target="../media/image46.png"/><Relationship Id="rId9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58.png"/><Relationship Id="rId13" Type="http://schemas.openxmlformats.org/officeDocument/2006/relationships/image" Target="../media/image66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63.jpg"/><Relationship Id="rId9" Type="http://schemas.openxmlformats.org/officeDocument/2006/relationships/image" Target="../media/image60.png"/><Relationship Id="rId14" Type="http://schemas.openxmlformats.org/officeDocument/2006/relationships/image" Target="../media/image70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"/>
          <p:cNvGrpSpPr/>
          <p:nvPr/>
        </p:nvGrpSpPr>
        <p:grpSpPr>
          <a:xfrm>
            <a:off x="847726" y="58291"/>
            <a:ext cx="9923550" cy="6434667"/>
            <a:chOff x="847726" y="58291"/>
            <a:chExt cx="9923550" cy="6434667"/>
          </a:xfrm>
        </p:grpSpPr>
        <p:grpSp>
          <p:nvGrpSpPr>
            <p:cNvPr id="179" name="Google Shape;179;p1"/>
            <p:cNvGrpSpPr/>
            <p:nvPr/>
          </p:nvGrpSpPr>
          <p:grpSpPr>
            <a:xfrm>
              <a:off x="847726" y="58291"/>
              <a:ext cx="9647800" cy="6434667"/>
              <a:chOff x="207465" y="-1691289"/>
              <a:chExt cx="8191500" cy="4381501"/>
            </a:xfrm>
          </p:grpSpPr>
          <p:pic>
            <p:nvPicPr>
              <p:cNvPr descr="Blackboard background illustration image_picture free download  400062244_lovepik.com" id="180" name="Google Shape;180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7465" y="-1691289"/>
                <a:ext cx="8191500" cy="4381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lackboard background illustration image_picture free download  400062244_lovepik.com" id="181" name="Google Shape;181;p1"/>
              <p:cNvPicPr preferRelativeResize="0"/>
              <p:nvPr/>
            </p:nvPicPr>
            <p:blipFill rotWithShape="1">
              <a:blip r:embed="rId3">
                <a:alphaModFix/>
              </a:blip>
              <a:srcRect b="57092" l="38076" r="38668" t="34791"/>
              <a:stretch/>
            </p:blipFill>
            <p:spPr>
              <a:xfrm>
                <a:off x="3325314" y="-182004"/>
                <a:ext cx="1905000" cy="1091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olegio Saco Oliveros Puerta de Pro" id="182" name="Google Shape;182;p1"/>
            <p:cNvPicPr preferRelativeResize="0"/>
            <p:nvPr/>
          </p:nvPicPr>
          <p:blipFill rotWithShape="1">
            <a:blip r:embed="rId4">
              <a:alphaModFix/>
            </a:blip>
            <a:srcRect b="51193" l="24362" r="24698" t="-490"/>
            <a:stretch/>
          </p:blipFill>
          <p:spPr>
            <a:xfrm>
              <a:off x="9416586" y="5458300"/>
              <a:ext cx="643779" cy="407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"/>
            <p:cNvSpPr/>
            <p:nvPr/>
          </p:nvSpPr>
          <p:spPr>
            <a:xfrm>
              <a:off x="10219774" y="5429250"/>
              <a:ext cx="551502" cy="45639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E40421"/>
                  </a:solidFill>
                  <a:latin typeface="Baumans"/>
                </a:rPr>
                <a:t>SA</a:t>
              </a: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0178250" y="5202875"/>
              <a:ext cx="526728" cy="15017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004F9F"/>
                  </a:solidFill>
                  <a:latin typeface="Arial Black"/>
                </a:rPr>
                <a:t>COLE</a:t>
              </a: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9223341" y="5930704"/>
              <a:ext cx="1293583" cy="47808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E40421"/>
                  </a:solidFill>
                  <a:latin typeface="Baumans"/>
                </a:rPr>
                <a:t>OLIV</a:t>
              </a:r>
            </a:p>
          </p:txBody>
        </p:sp>
      </p:grpSp>
      <p:sp>
        <p:nvSpPr>
          <p:cNvPr id="186" name="Google Shape;186;p1"/>
          <p:cNvSpPr/>
          <p:nvPr/>
        </p:nvSpPr>
        <p:spPr>
          <a:xfrm>
            <a:off x="2503188" y="3655430"/>
            <a:ext cx="7399312" cy="17738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00000"/>
                </a:solidFill>
                <a:latin typeface="Baumans"/>
              </a:rPr>
              <a:t>OPERACIONES  CON  NÚMEROS RACIONALES</a:t>
            </a:r>
          </a:p>
        </p:txBody>
      </p:sp>
      <p:sp>
        <p:nvSpPr>
          <p:cNvPr id="187" name="Google Shape;187;p1"/>
          <p:cNvSpPr/>
          <p:nvPr/>
        </p:nvSpPr>
        <p:spPr>
          <a:xfrm>
            <a:off x="1642550" y="496106"/>
            <a:ext cx="7993286" cy="916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CURSO: RAZONAMIENTO MATEMÁTICO</a:t>
            </a:r>
          </a:p>
        </p:txBody>
      </p: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9267" y="3655430"/>
            <a:ext cx="1950884" cy="29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038926" y="593046"/>
            <a:ext cx="1298766" cy="270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3030458" y="1921083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GRADO: QUINTO</a:t>
            </a:r>
          </a:p>
        </p:txBody>
      </p:sp>
      <p:sp>
        <p:nvSpPr>
          <p:cNvPr id="191" name="Google Shape;191;p1"/>
          <p:cNvSpPr/>
          <p:nvPr/>
        </p:nvSpPr>
        <p:spPr>
          <a:xfrm>
            <a:off x="6331265" y="1817811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UNIDAD: 7</a:t>
            </a:r>
          </a:p>
        </p:txBody>
      </p:sp>
      <p:sp>
        <p:nvSpPr>
          <p:cNvPr id="192" name="Google Shape;192;p1"/>
          <p:cNvSpPr/>
          <p:nvPr/>
        </p:nvSpPr>
        <p:spPr>
          <a:xfrm>
            <a:off x="3030458" y="2731796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SEMANA:  1</a:t>
            </a:r>
          </a:p>
        </p:txBody>
      </p:sp>
      <p:sp>
        <p:nvSpPr>
          <p:cNvPr id="193" name="Google Shape;193;p1"/>
          <p:cNvSpPr/>
          <p:nvPr/>
        </p:nvSpPr>
        <p:spPr>
          <a:xfrm>
            <a:off x="6309437" y="2714444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TEMA: 1</a:t>
            </a:r>
          </a:p>
        </p:txBody>
      </p:sp>
    </p:spTree>
  </p:cSld>
  <p:clrMapOvr>
    <a:masterClrMapping/>
  </p:clrMapOvr>
  <mc:AlternateContent>
    <mc:Choice Requires="p14">
      <p:transition advTm="18977" spd="slow" p14:dur="1400">
        <p14:rippl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 de MANUALIDADES JEZZ en zambrano | Dibujos para niños, Moldes ..." id="575" name="Google Shape;5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7898" y="2587007"/>
            <a:ext cx="2065608" cy="2199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NOTA ECONÓMICA: Precios se aceleran y canasta básica llega a Q3 mil  585.33 (US$467.11) – 𝙿𝚅 𝙽𝙾𝚃𝙸𝙲𝙸𝙰𝚂 𝑷𝒆𝒅𝒓𝒐𝒗𝒊𝒔𝒊𝒐𝒏  𝑵𝒐𝒕𝒊𝒄𝒊𝒂𝒔" id="576" name="Google Shape;5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583" y="516425"/>
            <a:ext cx="1768350" cy="137503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"/>
          <p:cNvSpPr/>
          <p:nvPr/>
        </p:nvSpPr>
        <p:spPr>
          <a:xfrm>
            <a:off x="994612" y="2746537"/>
            <a:ext cx="25908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578" name="Google Shape;578;p10"/>
          <p:cNvSpPr/>
          <p:nvPr/>
        </p:nvSpPr>
        <p:spPr>
          <a:xfrm>
            <a:off x="598811" y="3391153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Adquirió :</a:t>
            </a:r>
          </a:p>
        </p:txBody>
      </p:sp>
      <p:sp>
        <p:nvSpPr>
          <p:cNvPr id="579" name="Google Shape;579;p10"/>
          <p:cNvSpPr/>
          <p:nvPr/>
        </p:nvSpPr>
        <p:spPr>
          <a:xfrm>
            <a:off x="368424" y="4656654"/>
            <a:ext cx="815000" cy="4330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Usó :</a:t>
            </a:r>
          </a:p>
        </p:txBody>
      </p:sp>
      <p:sp>
        <p:nvSpPr>
          <p:cNvPr id="580" name="Google Shape;580;p10"/>
          <p:cNvSpPr/>
          <p:nvPr/>
        </p:nvSpPr>
        <p:spPr>
          <a:xfrm>
            <a:off x="1928247" y="4646049"/>
            <a:ext cx="695703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600</a:t>
            </a:r>
          </a:p>
        </p:txBody>
      </p:sp>
      <p:sp>
        <p:nvSpPr>
          <p:cNvPr id="581" name="Google Shape;581;p10"/>
          <p:cNvSpPr txBox="1"/>
          <p:nvPr/>
        </p:nvSpPr>
        <p:spPr>
          <a:xfrm>
            <a:off x="1383661" y="4527232"/>
            <a:ext cx="381702" cy="62904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85" r="0" t="-9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82" name="Google Shape;582;p10"/>
          <p:cNvSpPr/>
          <p:nvPr/>
        </p:nvSpPr>
        <p:spPr>
          <a:xfrm>
            <a:off x="2871073" y="4806055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83" name="Google Shape;583;p10"/>
          <p:cNvSpPr/>
          <p:nvPr/>
        </p:nvSpPr>
        <p:spPr>
          <a:xfrm>
            <a:off x="2989939" y="3949920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cxnSp>
        <p:nvCxnSpPr>
          <p:cNvPr id="584" name="Google Shape;584;p10"/>
          <p:cNvCxnSpPr/>
          <p:nvPr/>
        </p:nvCxnSpPr>
        <p:spPr>
          <a:xfrm flipH="1">
            <a:off x="1225713" y="4858028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10"/>
          <p:cNvCxnSpPr/>
          <p:nvPr/>
        </p:nvCxnSpPr>
        <p:spPr>
          <a:xfrm flipH="1">
            <a:off x="1997294" y="4422529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10"/>
          <p:cNvSpPr/>
          <p:nvPr/>
        </p:nvSpPr>
        <p:spPr>
          <a:xfrm>
            <a:off x="8415000" y="2226229"/>
            <a:ext cx="1611108" cy="229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CONVIRTIENDO A MULTIPLICACIÓN:</a:t>
            </a:r>
          </a:p>
        </p:txBody>
      </p:sp>
      <p:sp>
        <p:nvSpPr>
          <p:cNvPr id="587" name="Google Shape;587;p10"/>
          <p:cNvSpPr/>
          <p:nvPr/>
        </p:nvSpPr>
        <p:spPr>
          <a:xfrm>
            <a:off x="3008679" y="6116717"/>
            <a:ext cx="1694211" cy="2261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588" name="Google Shape;588;p10"/>
          <p:cNvSpPr/>
          <p:nvPr/>
        </p:nvSpPr>
        <p:spPr>
          <a:xfrm>
            <a:off x="5137618" y="6020269"/>
            <a:ext cx="3053786" cy="4190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Obtuvo 1800 bolsitas.</a:t>
            </a:r>
          </a:p>
        </p:txBody>
      </p:sp>
      <p:sp>
        <p:nvSpPr>
          <p:cNvPr id="589" name="Google Shape;589;p10"/>
          <p:cNvSpPr/>
          <p:nvPr/>
        </p:nvSpPr>
        <p:spPr>
          <a:xfrm>
            <a:off x="2000192" y="3344057"/>
            <a:ext cx="775174" cy="4188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600</a:t>
            </a:r>
          </a:p>
        </p:txBody>
      </p:sp>
      <p:sp>
        <p:nvSpPr>
          <p:cNvPr id="590" name="Google Shape;590;p10"/>
          <p:cNvSpPr/>
          <p:nvPr/>
        </p:nvSpPr>
        <p:spPr>
          <a:xfrm>
            <a:off x="1840202" y="4532398"/>
            <a:ext cx="120185" cy="6032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591" name="Google Shape;591;p10"/>
          <p:cNvSpPr/>
          <p:nvPr/>
        </p:nvSpPr>
        <p:spPr>
          <a:xfrm>
            <a:off x="2592485" y="4527232"/>
            <a:ext cx="120185" cy="6032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592" name="Google Shape;592;p10"/>
          <p:cNvSpPr/>
          <p:nvPr/>
        </p:nvSpPr>
        <p:spPr>
          <a:xfrm>
            <a:off x="2628944" y="4222374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:4</a:t>
            </a:r>
          </a:p>
        </p:txBody>
      </p:sp>
      <p:sp>
        <p:nvSpPr>
          <p:cNvPr id="593" name="Google Shape;593;p10"/>
          <p:cNvSpPr/>
          <p:nvPr/>
        </p:nvSpPr>
        <p:spPr>
          <a:xfrm>
            <a:off x="1667076" y="5149294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:4</a:t>
            </a:r>
          </a:p>
        </p:txBody>
      </p:sp>
      <p:sp>
        <p:nvSpPr>
          <p:cNvPr id="594" name="Google Shape;594;p10"/>
          <p:cNvSpPr/>
          <p:nvPr/>
        </p:nvSpPr>
        <p:spPr>
          <a:xfrm>
            <a:off x="3444311" y="4685781"/>
            <a:ext cx="1229852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 x 150</a:t>
            </a:r>
          </a:p>
        </p:txBody>
      </p:sp>
      <p:sp>
        <p:nvSpPr>
          <p:cNvPr id="595" name="Google Shape;595;p10"/>
          <p:cNvSpPr/>
          <p:nvPr/>
        </p:nvSpPr>
        <p:spPr>
          <a:xfrm>
            <a:off x="4861279" y="4791146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96" name="Google Shape;596;p10"/>
          <p:cNvSpPr/>
          <p:nvPr/>
        </p:nvSpPr>
        <p:spPr>
          <a:xfrm>
            <a:off x="8067137" y="2983501"/>
            <a:ext cx="695703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450</a:t>
            </a:r>
          </a:p>
        </p:txBody>
      </p:sp>
      <p:sp>
        <p:nvSpPr>
          <p:cNvPr id="597" name="Google Shape;597;p10"/>
          <p:cNvSpPr/>
          <p:nvPr/>
        </p:nvSpPr>
        <p:spPr>
          <a:xfrm>
            <a:off x="6589529" y="2839202"/>
            <a:ext cx="1217546" cy="5533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Llenar bolsitas:</a:t>
            </a:r>
          </a:p>
        </p:txBody>
      </p:sp>
      <p:sp>
        <p:nvSpPr>
          <p:cNvPr id="598" name="Google Shape;598;p10"/>
          <p:cNvSpPr txBox="1"/>
          <p:nvPr/>
        </p:nvSpPr>
        <p:spPr>
          <a:xfrm>
            <a:off x="9132705" y="2931203"/>
            <a:ext cx="381702" cy="6290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69" l="0" r="0" t="-9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99" name="Google Shape;599;p10"/>
          <p:cNvSpPr/>
          <p:nvPr/>
        </p:nvSpPr>
        <p:spPr>
          <a:xfrm>
            <a:off x="8892020" y="3112118"/>
            <a:ext cx="114311" cy="2290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:</a:t>
            </a:r>
          </a:p>
        </p:txBody>
      </p:sp>
      <p:sp>
        <p:nvSpPr>
          <p:cNvPr id="600" name="Google Shape;600;p10"/>
          <p:cNvSpPr/>
          <p:nvPr/>
        </p:nvSpPr>
        <p:spPr>
          <a:xfrm>
            <a:off x="5319569" y="4723198"/>
            <a:ext cx="695703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450</a:t>
            </a:r>
          </a:p>
        </p:txBody>
      </p:sp>
      <p:sp>
        <p:nvSpPr>
          <p:cNvPr id="601" name="Google Shape;601;p10"/>
          <p:cNvSpPr/>
          <p:nvPr/>
        </p:nvSpPr>
        <p:spPr>
          <a:xfrm>
            <a:off x="8523554" y="4776665"/>
            <a:ext cx="1082928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1800</a:t>
            </a:r>
          </a:p>
        </p:txBody>
      </p:sp>
      <p:sp>
        <p:nvSpPr>
          <p:cNvPr id="602" name="Google Shape;602;p10"/>
          <p:cNvSpPr/>
          <p:nvPr/>
        </p:nvSpPr>
        <p:spPr>
          <a:xfrm>
            <a:off x="6831577" y="4623216"/>
            <a:ext cx="1217546" cy="5533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Total de bolsitas:</a:t>
            </a:r>
          </a:p>
        </p:txBody>
      </p:sp>
      <p:sp>
        <p:nvSpPr>
          <p:cNvPr id="603" name="Google Shape;603;p10"/>
          <p:cNvSpPr/>
          <p:nvPr/>
        </p:nvSpPr>
        <p:spPr>
          <a:xfrm>
            <a:off x="8112304" y="4835763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04" name="Google Shape;604;p10"/>
          <p:cNvSpPr/>
          <p:nvPr/>
        </p:nvSpPr>
        <p:spPr>
          <a:xfrm>
            <a:off x="1476726" y="5440159"/>
            <a:ext cx="141101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  <p:sp>
        <p:nvSpPr>
          <p:cNvPr id="605" name="Google Shape;605;p10"/>
          <p:cNvSpPr/>
          <p:nvPr/>
        </p:nvSpPr>
        <p:spPr>
          <a:xfrm>
            <a:off x="2052878" y="4079694"/>
            <a:ext cx="548580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150</a:t>
            </a:r>
          </a:p>
        </p:txBody>
      </p:sp>
      <p:sp>
        <p:nvSpPr>
          <p:cNvPr id="606" name="Google Shape;606;p10"/>
          <p:cNvSpPr/>
          <p:nvPr/>
        </p:nvSpPr>
        <p:spPr>
          <a:xfrm>
            <a:off x="8005747" y="3817470"/>
            <a:ext cx="695703" cy="3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450</a:t>
            </a:r>
          </a:p>
        </p:txBody>
      </p:sp>
      <p:sp>
        <p:nvSpPr>
          <p:cNvPr id="607" name="Google Shape;607;p10"/>
          <p:cNvSpPr/>
          <p:nvPr/>
        </p:nvSpPr>
        <p:spPr>
          <a:xfrm>
            <a:off x="9045632" y="3802152"/>
            <a:ext cx="305787" cy="369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</a:t>
            </a:r>
          </a:p>
        </p:txBody>
      </p:sp>
      <p:sp>
        <p:nvSpPr>
          <p:cNvPr id="608" name="Google Shape;608;p10"/>
          <p:cNvSpPr/>
          <p:nvPr/>
        </p:nvSpPr>
        <p:spPr>
          <a:xfrm>
            <a:off x="8830630" y="3946087"/>
            <a:ext cx="114311" cy="2290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X</a:t>
            </a:r>
          </a:p>
        </p:txBody>
      </p:sp>
      <p:sp>
        <p:nvSpPr>
          <p:cNvPr id="609" name="Google Shape;609;p10"/>
          <p:cNvSpPr/>
          <p:nvPr/>
        </p:nvSpPr>
        <p:spPr>
          <a:xfrm>
            <a:off x="8994421" y="2554515"/>
            <a:ext cx="314669" cy="318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0" name="Google Shape;610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8325" y="178625"/>
            <a:ext cx="9485175" cy="19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"/>
          <p:cNvSpPr/>
          <p:nvPr/>
        </p:nvSpPr>
        <p:spPr>
          <a:xfrm>
            <a:off x="238129" y="313225"/>
            <a:ext cx="11440967" cy="5431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"/>
              </a:rPr>
              <a:t>Carlos tiene 3 1/2 m de madera y le regalan 2 7/ 8 m más. ¿Cuántos metros de madera tiene en total?</a:t>
            </a:r>
          </a:p>
        </p:txBody>
      </p:sp>
      <p:pic>
        <p:nvPicPr>
          <p:cNvPr descr="condiciones de almacenamiento de madera" id="616" name="Google Shape;6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0455" y="1151561"/>
            <a:ext cx="2936100" cy="18861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617" name="Google Shape;617;p11"/>
          <p:cNvSpPr/>
          <p:nvPr/>
        </p:nvSpPr>
        <p:spPr>
          <a:xfrm>
            <a:off x="461517" y="2448636"/>
            <a:ext cx="25908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618" name="Google Shape;618;p11"/>
          <p:cNvSpPr/>
          <p:nvPr/>
        </p:nvSpPr>
        <p:spPr>
          <a:xfrm>
            <a:off x="643249" y="3233067"/>
            <a:ext cx="1245903" cy="4945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Tiene madera :</a:t>
            </a:r>
          </a:p>
        </p:txBody>
      </p:sp>
      <p:sp>
        <p:nvSpPr>
          <p:cNvPr id="619" name="Google Shape;619;p11"/>
          <p:cNvSpPr txBox="1"/>
          <p:nvPr/>
        </p:nvSpPr>
        <p:spPr>
          <a:xfrm>
            <a:off x="2173095" y="3075744"/>
            <a:ext cx="512649" cy="8919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-6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0" name="Google Shape;620;p11"/>
          <p:cNvSpPr/>
          <p:nvPr/>
        </p:nvSpPr>
        <p:spPr>
          <a:xfrm>
            <a:off x="3872786" y="3060544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convirtiendo:</a:t>
            </a:r>
          </a:p>
        </p:txBody>
      </p:sp>
      <p:sp>
        <p:nvSpPr>
          <p:cNvPr id="621" name="Google Shape;621;p11"/>
          <p:cNvSpPr/>
          <p:nvPr/>
        </p:nvSpPr>
        <p:spPr>
          <a:xfrm>
            <a:off x="1266201" y="6187092"/>
            <a:ext cx="1694211" cy="2261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622" name="Google Shape;622;p11"/>
          <p:cNvSpPr txBox="1"/>
          <p:nvPr/>
        </p:nvSpPr>
        <p:spPr>
          <a:xfrm>
            <a:off x="3395140" y="5904490"/>
            <a:ext cx="5572898" cy="6051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08" r="0" t="-10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3" name="Google Shape;623;p11"/>
          <p:cNvSpPr/>
          <p:nvPr/>
        </p:nvSpPr>
        <p:spPr>
          <a:xfrm>
            <a:off x="643249" y="4593842"/>
            <a:ext cx="1245903" cy="2582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Regalan :</a:t>
            </a:r>
          </a:p>
        </p:txBody>
      </p:sp>
      <p:sp>
        <p:nvSpPr>
          <p:cNvPr id="624" name="Google Shape;624;p11"/>
          <p:cNvSpPr txBox="1"/>
          <p:nvPr/>
        </p:nvSpPr>
        <p:spPr>
          <a:xfrm>
            <a:off x="2051194" y="4260487"/>
            <a:ext cx="634551" cy="89196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84" l="0" r="0" t="-6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5" name="Google Shape;625;p11"/>
          <p:cNvSpPr/>
          <p:nvPr/>
        </p:nvSpPr>
        <p:spPr>
          <a:xfrm>
            <a:off x="2847787" y="4535237"/>
            <a:ext cx="297931" cy="3424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26" name="Google Shape;626;p11"/>
          <p:cNvSpPr txBox="1"/>
          <p:nvPr/>
        </p:nvSpPr>
        <p:spPr>
          <a:xfrm>
            <a:off x="3300234" y="4225257"/>
            <a:ext cx="512649" cy="8919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683" l="0" r="-11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7" name="Google Shape;627;p11"/>
          <p:cNvSpPr txBox="1"/>
          <p:nvPr/>
        </p:nvSpPr>
        <p:spPr>
          <a:xfrm>
            <a:off x="5051371" y="2106924"/>
            <a:ext cx="512649" cy="8919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1189" r="0" t="-6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8" name="Google Shape;628;p11"/>
          <p:cNvSpPr txBox="1"/>
          <p:nvPr/>
        </p:nvSpPr>
        <p:spPr>
          <a:xfrm>
            <a:off x="6459509" y="2133344"/>
            <a:ext cx="634551" cy="89196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84" l="-960" r="0" t="-6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>
            <a:off x="7256102" y="2408094"/>
            <a:ext cx="297931" cy="3424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30" name="Google Shape;630;p11"/>
          <p:cNvSpPr txBox="1"/>
          <p:nvPr/>
        </p:nvSpPr>
        <p:spPr>
          <a:xfrm>
            <a:off x="7708549" y="2098114"/>
            <a:ext cx="512649" cy="8919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683" l="-118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5927428" y="2408094"/>
            <a:ext cx="297931" cy="3424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32" name="Google Shape;632;p11"/>
          <p:cNvSpPr/>
          <p:nvPr/>
        </p:nvSpPr>
        <p:spPr>
          <a:xfrm>
            <a:off x="8820418" y="3438324"/>
            <a:ext cx="935591" cy="458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Sacando el m.c.m.:</a:t>
            </a:r>
          </a:p>
        </p:txBody>
      </p:sp>
      <p:sp>
        <p:nvSpPr>
          <p:cNvPr id="633" name="Google Shape;633;p11"/>
          <p:cNvSpPr txBox="1"/>
          <p:nvPr/>
        </p:nvSpPr>
        <p:spPr>
          <a:xfrm>
            <a:off x="5352728" y="3409529"/>
            <a:ext cx="422583" cy="70016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869" l="0" r="-1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4" name="Google Shape;634;p11"/>
          <p:cNvSpPr txBox="1"/>
          <p:nvPr/>
        </p:nvSpPr>
        <p:spPr>
          <a:xfrm>
            <a:off x="6435783" y="3375132"/>
            <a:ext cx="503493" cy="72636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219" r="-1217" t="-8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5" name="Google Shape;635;p11"/>
          <p:cNvSpPr/>
          <p:nvPr/>
        </p:nvSpPr>
        <p:spPr>
          <a:xfrm>
            <a:off x="7094060" y="3618574"/>
            <a:ext cx="297931" cy="3424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36" name="Google Shape;636;p11"/>
          <p:cNvSpPr/>
          <p:nvPr/>
        </p:nvSpPr>
        <p:spPr>
          <a:xfrm>
            <a:off x="5959319" y="3546818"/>
            <a:ext cx="297931" cy="3424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37" name="Google Shape;637;p11"/>
          <p:cNvSpPr txBox="1"/>
          <p:nvPr/>
        </p:nvSpPr>
        <p:spPr>
          <a:xfrm>
            <a:off x="7515676" y="3391358"/>
            <a:ext cx="406768" cy="72636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838" l="-1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8" name="Google Shape;638;p11"/>
          <p:cNvSpPr txBox="1"/>
          <p:nvPr/>
        </p:nvSpPr>
        <p:spPr>
          <a:xfrm>
            <a:off x="10269665" y="3558381"/>
            <a:ext cx="371846" cy="54312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-1638" r="0" t="-11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9" name="Google Shape;639;p11"/>
          <p:cNvSpPr txBox="1"/>
          <p:nvPr/>
        </p:nvSpPr>
        <p:spPr>
          <a:xfrm>
            <a:off x="5148984" y="4489081"/>
            <a:ext cx="2162263" cy="72636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-281" r="-28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0" name="Google Shape;640;p11"/>
          <p:cNvSpPr/>
          <p:nvPr/>
        </p:nvSpPr>
        <p:spPr>
          <a:xfrm>
            <a:off x="7460213" y="4776960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41" name="Google Shape;641;p11"/>
          <p:cNvSpPr txBox="1"/>
          <p:nvPr/>
        </p:nvSpPr>
        <p:spPr>
          <a:xfrm>
            <a:off x="7960301" y="4489081"/>
            <a:ext cx="503493" cy="72636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-1219" r="-12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2" name="Google Shape;642;p11"/>
          <p:cNvSpPr/>
          <p:nvPr/>
        </p:nvSpPr>
        <p:spPr>
          <a:xfrm>
            <a:off x="8619970" y="4748002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43" name="Google Shape;643;p11"/>
          <p:cNvSpPr txBox="1"/>
          <p:nvPr/>
        </p:nvSpPr>
        <p:spPr>
          <a:xfrm>
            <a:off x="9120058" y="4417773"/>
            <a:ext cx="635951" cy="95214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-960" t="-6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4" name="Google Shape;644;p11"/>
          <p:cNvSpPr/>
          <p:nvPr/>
        </p:nvSpPr>
        <p:spPr>
          <a:xfrm>
            <a:off x="4378049" y="1678914"/>
            <a:ext cx="1717951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645" name="Google Shape;645;p11"/>
          <p:cNvSpPr/>
          <p:nvPr/>
        </p:nvSpPr>
        <p:spPr>
          <a:xfrm rot="3788162">
            <a:off x="8181298" y="3569516"/>
            <a:ext cx="340522" cy="62103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FF"/>
          </a:solidFill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camino que se recorre solo" id="650" name="Google Shape;6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5625" y="963833"/>
            <a:ext cx="3701700" cy="22464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651" name="Google Shape;651;p12"/>
          <p:cNvSpPr/>
          <p:nvPr/>
        </p:nvSpPr>
        <p:spPr>
          <a:xfrm>
            <a:off x="733846" y="3416130"/>
            <a:ext cx="1048882" cy="2429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Tiempo :</a:t>
            </a:r>
          </a:p>
        </p:txBody>
      </p:sp>
      <p:sp>
        <p:nvSpPr>
          <p:cNvPr id="652" name="Google Shape;652;p12"/>
          <p:cNvSpPr txBox="1"/>
          <p:nvPr/>
        </p:nvSpPr>
        <p:spPr>
          <a:xfrm>
            <a:off x="1876167" y="3182684"/>
            <a:ext cx="490601" cy="6927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53" name="Google Shape;653;p12"/>
          <p:cNvSpPr/>
          <p:nvPr/>
        </p:nvSpPr>
        <p:spPr>
          <a:xfrm>
            <a:off x="3127923" y="3429000"/>
            <a:ext cx="1152983" cy="3491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Convirtiendo </a:t>
            </a:r>
          </a:p>
        </p:txBody>
      </p:sp>
      <p:sp>
        <p:nvSpPr>
          <p:cNvPr id="654" name="Google Shape;654;p12"/>
          <p:cNvSpPr/>
          <p:nvPr/>
        </p:nvSpPr>
        <p:spPr>
          <a:xfrm>
            <a:off x="3258494" y="5721643"/>
            <a:ext cx="1582720" cy="3385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655" name="Google Shape;655;p12"/>
          <p:cNvSpPr txBox="1"/>
          <p:nvPr/>
        </p:nvSpPr>
        <p:spPr>
          <a:xfrm>
            <a:off x="5131579" y="5583760"/>
            <a:ext cx="4061612" cy="7298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49" r="-149" t="-8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577905" y="2496762"/>
            <a:ext cx="180567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657" name="Google Shape;657;p12"/>
          <p:cNvSpPr/>
          <p:nvPr/>
        </p:nvSpPr>
        <p:spPr>
          <a:xfrm>
            <a:off x="389616" y="4399031"/>
            <a:ext cx="1351511" cy="269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Recorrió  :</a:t>
            </a:r>
          </a:p>
        </p:txBody>
      </p:sp>
      <p:sp>
        <p:nvSpPr>
          <p:cNvPr id="658" name="Google Shape;658;p12"/>
          <p:cNvSpPr/>
          <p:nvPr/>
        </p:nvSpPr>
        <p:spPr>
          <a:xfrm>
            <a:off x="500606" y="5408497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Falta :</a:t>
            </a:r>
          </a:p>
        </p:txBody>
      </p:sp>
      <p:sp>
        <p:nvSpPr>
          <p:cNvPr id="659" name="Google Shape;659;p12"/>
          <p:cNvSpPr/>
          <p:nvPr/>
        </p:nvSpPr>
        <p:spPr>
          <a:xfrm>
            <a:off x="2040803" y="5401476"/>
            <a:ext cx="205994" cy="2882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660" name="Google Shape;660;p12"/>
          <p:cNvSpPr/>
          <p:nvPr/>
        </p:nvSpPr>
        <p:spPr>
          <a:xfrm>
            <a:off x="5439469" y="2874274"/>
            <a:ext cx="400972" cy="1092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661" name="Google Shape;661;p12"/>
          <p:cNvSpPr/>
          <p:nvPr/>
        </p:nvSpPr>
        <p:spPr>
          <a:xfrm>
            <a:off x="6778557" y="2857047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62" name="Google Shape;662;p12"/>
          <p:cNvSpPr/>
          <p:nvPr/>
        </p:nvSpPr>
        <p:spPr>
          <a:xfrm>
            <a:off x="8723639" y="4188381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63" name="Google Shape;663;p12"/>
          <p:cNvSpPr/>
          <p:nvPr/>
        </p:nvSpPr>
        <p:spPr>
          <a:xfrm>
            <a:off x="3023248" y="4572483"/>
            <a:ext cx="1611749" cy="275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Obteniendo el m.c.m.</a:t>
            </a:r>
          </a:p>
        </p:txBody>
      </p:sp>
      <p:sp>
        <p:nvSpPr>
          <p:cNvPr id="664" name="Google Shape;664;p12"/>
          <p:cNvSpPr txBox="1"/>
          <p:nvPr/>
        </p:nvSpPr>
        <p:spPr>
          <a:xfrm>
            <a:off x="1870998" y="4195961"/>
            <a:ext cx="490601" cy="6927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5" name="Google Shape;665;p12"/>
          <p:cNvSpPr txBox="1"/>
          <p:nvPr/>
        </p:nvSpPr>
        <p:spPr>
          <a:xfrm>
            <a:off x="4706276" y="2566626"/>
            <a:ext cx="490601" cy="6927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6" name="Google Shape;666;p12"/>
          <p:cNvSpPr txBox="1"/>
          <p:nvPr/>
        </p:nvSpPr>
        <p:spPr>
          <a:xfrm>
            <a:off x="6136646" y="2582497"/>
            <a:ext cx="490601" cy="6927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884" l="-1249" r="-1249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7" name="Google Shape;667;p12"/>
          <p:cNvSpPr/>
          <p:nvPr/>
        </p:nvSpPr>
        <p:spPr>
          <a:xfrm>
            <a:off x="5199284" y="4206994"/>
            <a:ext cx="400972" cy="1092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668" name="Google Shape;668;p12"/>
          <p:cNvSpPr/>
          <p:nvPr/>
        </p:nvSpPr>
        <p:spPr>
          <a:xfrm>
            <a:off x="6538372" y="4189767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69" name="Google Shape;669;p12"/>
          <p:cNvSpPr txBox="1"/>
          <p:nvPr/>
        </p:nvSpPr>
        <p:spPr>
          <a:xfrm>
            <a:off x="4466091" y="3899346"/>
            <a:ext cx="490601" cy="6927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884" l="-1249" r="-1249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70" name="Google Shape;670;p12"/>
          <p:cNvSpPr/>
          <p:nvPr/>
        </p:nvSpPr>
        <p:spPr>
          <a:xfrm>
            <a:off x="9875106" y="4195961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71" name="Google Shape;671;p12"/>
          <p:cNvSpPr/>
          <p:nvPr/>
        </p:nvSpPr>
        <p:spPr>
          <a:xfrm>
            <a:off x="3164439" y="2478508"/>
            <a:ext cx="1262889" cy="3097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  </a:t>
            </a:r>
          </a:p>
        </p:txBody>
      </p:sp>
      <p:sp>
        <p:nvSpPr>
          <p:cNvPr id="672" name="Google Shape;672;p12"/>
          <p:cNvSpPr/>
          <p:nvPr/>
        </p:nvSpPr>
        <p:spPr>
          <a:xfrm>
            <a:off x="7464019" y="2789553"/>
            <a:ext cx="205994" cy="2882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pic>
        <p:nvPicPr>
          <p:cNvPr id="673" name="Google Shape;673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63725"/>
            <a:ext cx="7865950" cy="18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22653" y="3812371"/>
            <a:ext cx="5334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24016" y="3954546"/>
            <a:ext cx="11620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06703" y="3828221"/>
            <a:ext cx="5334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58174" y="3861570"/>
            <a:ext cx="7429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70024" y="5548620"/>
            <a:ext cx="7429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783" y="558367"/>
            <a:ext cx="9056799" cy="613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3"/>
          <p:cNvSpPr/>
          <p:nvPr/>
        </p:nvSpPr>
        <p:spPr>
          <a:xfrm>
            <a:off x="878275" y="261624"/>
            <a:ext cx="6302175" cy="20535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00000"/>
                </a:solidFill>
                <a:latin typeface="Comic Sans MS"/>
              </a:rPr>
              <a:t>Gracias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/>
          <p:nvPr/>
        </p:nvSpPr>
        <p:spPr>
          <a:xfrm>
            <a:off x="1078029" y="798897"/>
            <a:ext cx="2281187" cy="6930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Baumans"/>
              </a:rPr>
              <a:t>Sugerencias:</a:t>
            </a:r>
          </a:p>
        </p:txBody>
      </p:sp>
      <p:sp>
        <p:nvSpPr>
          <p:cNvPr id="199" name="Google Shape;199;p2"/>
          <p:cNvSpPr/>
          <p:nvPr/>
        </p:nvSpPr>
        <p:spPr>
          <a:xfrm>
            <a:off x="1357161" y="1923248"/>
            <a:ext cx="7709836" cy="6657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* Leer comprensivamente cada enunciado de los problemas</a:t>
            </a:r>
          </a:p>
        </p:txBody>
      </p:sp>
      <p:sp>
        <p:nvSpPr>
          <p:cNvPr id="200" name="Google Shape;200;p2"/>
          <p:cNvSpPr/>
          <p:nvPr/>
        </p:nvSpPr>
        <p:spPr>
          <a:xfrm>
            <a:off x="1357161" y="3020329"/>
            <a:ext cx="7921592" cy="6657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95750"/>
                </a:solidFill>
                <a:latin typeface="Baumans"/>
              </a:rPr>
              <a:t>* Obtener los datos correspondientes y plantearlos</a:t>
            </a:r>
          </a:p>
        </p:txBody>
      </p:sp>
      <p:sp>
        <p:nvSpPr>
          <p:cNvPr id="201" name="Google Shape;201;p2"/>
          <p:cNvSpPr/>
          <p:nvPr/>
        </p:nvSpPr>
        <p:spPr>
          <a:xfrm>
            <a:off x="972150" y="4232711"/>
            <a:ext cx="9038123" cy="6657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99"/>
                </a:solidFill>
                <a:latin typeface="Baumans"/>
              </a:rPr>
              <a:t>* Asimismo debes de convertir de fracción IMPROPIA a fracción MIXTA</a:t>
            </a:r>
          </a:p>
        </p:txBody>
      </p:sp>
      <p:sp>
        <p:nvSpPr>
          <p:cNvPr id="202" name="Google Shape;202;p2"/>
          <p:cNvSpPr/>
          <p:nvPr/>
        </p:nvSpPr>
        <p:spPr>
          <a:xfrm>
            <a:off x="827772" y="5547363"/>
            <a:ext cx="8518358" cy="9135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B4545"/>
                </a:solidFill>
                <a:latin typeface="Baumans"/>
              </a:rPr>
              <a:t>* Para resolver operaciones de adición y sustracción de fracciones heterogéneas deben obtener  el m.c.m. de los denominadores.</a:t>
            </a:r>
          </a:p>
        </p:txBody>
      </p:sp>
      <p:pic>
        <p:nvPicPr>
          <p:cNvPr descr="Resultado de imagen de confianza yo si puedo | Inspirational words, Alter  ego, Words" id="203" name="Google Shape;2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7958" y="367963"/>
            <a:ext cx="2247900" cy="22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/>
          <p:nvPr/>
        </p:nvSpPr>
        <p:spPr>
          <a:xfrm>
            <a:off x="408309" y="291964"/>
            <a:ext cx="10084288" cy="7789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70F0F6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 Black"/>
              </a:rPr>
              <a:t>PROBLEMAS  CON  NÚMEROS  RACIONALES</a:t>
            </a:r>
          </a:p>
        </p:txBody>
      </p:sp>
      <p:sp>
        <p:nvSpPr>
          <p:cNvPr id="210" name="Google Shape;210;p3"/>
          <p:cNvSpPr/>
          <p:nvPr/>
        </p:nvSpPr>
        <p:spPr>
          <a:xfrm>
            <a:off x="408300" y="1837151"/>
            <a:ext cx="8550399" cy="463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"/>
              </a:rPr>
              <a:t>Un albañil hace en una semana 11/ 5 m de una pared. ¿Cuántos metros hará en 25/33 de semana?</a:t>
            </a:r>
          </a:p>
        </p:txBody>
      </p:sp>
      <p:pic>
        <p:nvPicPr>
          <p:cNvPr descr="Albañil De Dibujos Animados Con Nubes - Ilustración De Color. Fotos,  Retratos, Imágenes Y Fotografía De Archivo Libres De Derecho. Image 6232267." id="211" name="Google Shape;2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7851" y="1016512"/>
            <a:ext cx="3609663" cy="3497082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12" name="Google Shape;212;p3"/>
          <p:cNvSpPr/>
          <p:nvPr/>
        </p:nvSpPr>
        <p:spPr>
          <a:xfrm>
            <a:off x="710200" y="2716348"/>
            <a:ext cx="25908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213" name="Google Shape;213;p3"/>
          <p:cNvSpPr/>
          <p:nvPr/>
        </p:nvSpPr>
        <p:spPr>
          <a:xfrm>
            <a:off x="312269" y="3264041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SEMANA</a:t>
            </a:r>
          </a:p>
        </p:txBody>
      </p:sp>
      <p:sp>
        <p:nvSpPr>
          <p:cNvPr id="214" name="Google Shape;214;p3"/>
          <p:cNvSpPr/>
          <p:nvPr/>
        </p:nvSpPr>
        <p:spPr>
          <a:xfrm>
            <a:off x="2349804" y="3260693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metros</a:t>
            </a:r>
          </a:p>
        </p:txBody>
      </p:sp>
      <p:sp>
        <p:nvSpPr>
          <p:cNvPr id="215" name="Google Shape;215;p3"/>
          <p:cNvSpPr/>
          <p:nvPr/>
        </p:nvSpPr>
        <p:spPr>
          <a:xfrm>
            <a:off x="849249" y="3751113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  <p:sp>
        <p:nvSpPr>
          <p:cNvPr id="216" name="Google Shape;216;p3"/>
          <p:cNvSpPr txBox="1"/>
          <p:nvPr/>
        </p:nvSpPr>
        <p:spPr>
          <a:xfrm>
            <a:off x="2640108" y="3677183"/>
            <a:ext cx="488463" cy="6803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17" name="Google Shape;217;p3"/>
          <p:cNvSpPr/>
          <p:nvPr/>
        </p:nvSpPr>
        <p:spPr>
          <a:xfrm>
            <a:off x="2749035" y="4633076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18" name="Google Shape;218;p3"/>
          <p:cNvSpPr txBox="1"/>
          <p:nvPr/>
        </p:nvSpPr>
        <p:spPr>
          <a:xfrm>
            <a:off x="827668" y="4459155"/>
            <a:ext cx="490601" cy="6927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75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19" name="Google Shape;219;p3"/>
          <p:cNvSpPr/>
          <p:nvPr/>
        </p:nvSpPr>
        <p:spPr>
          <a:xfrm>
            <a:off x="5927615" y="3828414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20" name="Google Shape;220;p3"/>
          <p:cNvSpPr/>
          <p:nvPr/>
        </p:nvSpPr>
        <p:spPr>
          <a:xfrm>
            <a:off x="5531074" y="3734629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21" name="Google Shape;221;p3"/>
          <p:cNvSpPr/>
          <p:nvPr/>
        </p:nvSpPr>
        <p:spPr>
          <a:xfrm>
            <a:off x="5133556" y="3724297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  <p:sp>
        <p:nvSpPr>
          <p:cNvPr id="222" name="Google Shape;222;p3"/>
          <p:cNvSpPr txBox="1"/>
          <p:nvPr/>
        </p:nvSpPr>
        <p:spPr>
          <a:xfrm>
            <a:off x="7265074" y="3562790"/>
            <a:ext cx="488463" cy="68037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891" l="-12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23" name="Google Shape;223;p3"/>
          <p:cNvSpPr txBox="1"/>
          <p:nvPr/>
        </p:nvSpPr>
        <p:spPr>
          <a:xfrm>
            <a:off x="6411738" y="3550376"/>
            <a:ext cx="490601" cy="6927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75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24" name="Google Shape;224;p3"/>
          <p:cNvSpPr/>
          <p:nvPr/>
        </p:nvSpPr>
        <p:spPr>
          <a:xfrm>
            <a:off x="7038394" y="3472894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225" name="Google Shape;225;p3"/>
          <p:cNvSpPr/>
          <p:nvPr/>
        </p:nvSpPr>
        <p:spPr>
          <a:xfrm>
            <a:off x="7790677" y="3467728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226" name="Google Shape;226;p3"/>
          <p:cNvSpPr/>
          <p:nvPr/>
        </p:nvSpPr>
        <p:spPr>
          <a:xfrm>
            <a:off x="4005688" y="3151511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cxnSp>
        <p:nvCxnSpPr>
          <p:cNvPr id="227" name="Google Shape;227;p3"/>
          <p:cNvCxnSpPr/>
          <p:nvPr/>
        </p:nvCxnSpPr>
        <p:spPr>
          <a:xfrm flipH="1">
            <a:off x="7174693" y="3387983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"/>
          <p:cNvCxnSpPr/>
          <p:nvPr/>
        </p:nvCxnSpPr>
        <p:spPr>
          <a:xfrm flipH="1">
            <a:off x="6306520" y="3907103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"/>
          <p:cNvSpPr/>
          <p:nvPr/>
        </p:nvSpPr>
        <p:spPr>
          <a:xfrm>
            <a:off x="5934741" y="4138806"/>
            <a:ext cx="458427" cy="3399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: 11</a:t>
            </a:r>
          </a:p>
        </p:txBody>
      </p:sp>
      <p:sp>
        <p:nvSpPr>
          <p:cNvPr id="230" name="Google Shape;230;p3"/>
          <p:cNvSpPr/>
          <p:nvPr/>
        </p:nvSpPr>
        <p:spPr>
          <a:xfrm>
            <a:off x="7674227" y="3352933"/>
            <a:ext cx="458427" cy="3399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: 11</a:t>
            </a:r>
          </a:p>
        </p:txBody>
      </p:sp>
      <p:sp>
        <p:nvSpPr>
          <p:cNvPr id="231" name="Google Shape;231;p3"/>
          <p:cNvSpPr/>
          <p:nvPr/>
        </p:nvSpPr>
        <p:spPr>
          <a:xfrm>
            <a:off x="7341730" y="2950519"/>
            <a:ext cx="313461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000099"/>
                </a:solidFill>
                <a:latin typeface="Trebuchet MS"/>
              </a:rPr>
              <a:t>1</a:t>
            </a:r>
          </a:p>
        </p:txBody>
      </p:sp>
      <p:sp>
        <p:nvSpPr>
          <p:cNvPr id="232" name="Google Shape;232;p3"/>
          <p:cNvSpPr/>
          <p:nvPr/>
        </p:nvSpPr>
        <p:spPr>
          <a:xfrm>
            <a:off x="6468349" y="4439647"/>
            <a:ext cx="32258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000099"/>
                </a:solidFill>
                <a:latin typeface="Trebuchet MS"/>
              </a:rPr>
              <a:t>3</a:t>
            </a:r>
          </a:p>
        </p:txBody>
      </p:sp>
      <p:sp>
        <p:nvSpPr>
          <p:cNvPr id="233" name="Google Shape;233;p3"/>
          <p:cNvSpPr/>
          <p:nvPr/>
        </p:nvSpPr>
        <p:spPr>
          <a:xfrm>
            <a:off x="5926728" y="3293291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 5</a:t>
            </a:r>
          </a:p>
        </p:txBody>
      </p:sp>
      <p:cxnSp>
        <p:nvCxnSpPr>
          <p:cNvPr id="234" name="Google Shape;234;p3"/>
          <p:cNvCxnSpPr/>
          <p:nvPr/>
        </p:nvCxnSpPr>
        <p:spPr>
          <a:xfrm flipH="1">
            <a:off x="6353123" y="3410015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"/>
          <p:cNvCxnSpPr/>
          <p:nvPr/>
        </p:nvCxnSpPr>
        <p:spPr>
          <a:xfrm flipH="1">
            <a:off x="7174693" y="3885853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"/>
          <p:cNvSpPr/>
          <p:nvPr/>
        </p:nvSpPr>
        <p:spPr>
          <a:xfrm>
            <a:off x="7753537" y="4123945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 5</a:t>
            </a:r>
          </a:p>
        </p:txBody>
      </p:sp>
      <p:sp>
        <p:nvSpPr>
          <p:cNvPr id="237" name="Google Shape;237;p3"/>
          <p:cNvSpPr/>
          <p:nvPr/>
        </p:nvSpPr>
        <p:spPr>
          <a:xfrm>
            <a:off x="7302992" y="4433785"/>
            <a:ext cx="32258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</a:t>
            </a:r>
          </a:p>
        </p:txBody>
      </p:sp>
      <p:sp>
        <p:nvSpPr>
          <p:cNvPr id="238" name="Google Shape;238;p3"/>
          <p:cNvSpPr/>
          <p:nvPr/>
        </p:nvSpPr>
        <p:spPr>
          <a:xfrm>
            <a:off x="6458554" y="2950519"/>
            <a:ext cx="32258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5</a:t>
            </a:r>
          </a:p>
        </p:txBody>
      </p:sp>
      <p:sp>
        <p:nvSpPr>
          <p:cNvPr id="239" name="Google Shape;239;p3"/>
          <p:cNvSpPr/>
          <p:nvPr/>
        </p:nvSpPr>
        <p:spPr>
          <a:xfrm>
            <a:off x="4295391" y="4657845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Resulta:</a:t>
            </a:r>
          </a:p>
        </p:txBody>
      </p:sp>
      <p:sp>
        <p:nvSpPr>
          <p:cNvPr id="240" name="Google Shape;240;p3"/>
          <p:cNvSpPr/>
          <p:nvPr/>
        </p:nvSpPr>
        <p:spPr>
          <a:xfrm>
            <a:off x="5508916" y="5230225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41" name="Google Shape;241;p3"/>
          <p:cNvSpPr/>
          <p:nvPr/>
        </p:nvSpPr>
        <p:spPr>
          <a:xfrm>
            <a:off x="5898520" y="5292321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42" name="Google Shape;242;p3"/>
          <p:cNvSpPr txBox="1"/>
          <p:nvPr/>
        </p:nvSpPr>
        <p:spPr>
          <a:xfrm>
            <a:off x="6458554" y="5056304"/>
            <a:ext cx="806520" cy="6927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8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43" name="Google Shape;243;p3"/>
          <p:cNvSpPr txBox="1"/>
          <p:nvPr/>
        </p:nvSpPr>
        <p:spPr>
          <a:xfrm>
            <a:off x="7874670" y="5038602"/>
            <a:ext cx="542499" cy="796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768" l="-1123" r="0" t="-7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44" name="Google Shape;244;p3"/>
          <p:cNvSpPr/>
          <p:nvPr/>
        </p:nvSpPr>
        <p:spPr>
          <a:xfrm>
            <a:off x="7395838" y="5340274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45" name="Google Shape;245;p3"/>
          <p:cNvSpPr/>
          <p:nvPr/>
        </p:nvSpPr>
        <p:spPr>
          <a:xfrm>
            <a:off x="547682" y="6265930"/>
            <a:ext cx="1955123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246" name="Google Shape;246;p3"/>
          <p:cNvSpPr txBox="1"/>
          <p:nvPr/>
        </p:nvSpPr>
        <p:spPr>
          <a:xfrm>
            <a:off x="2942286" y="6140804"/>
            <a:ext cx="6025868" cy="5793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52" l="-100" r="-10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47" name="Google Shape;247;p3"/>
          <p:cNvSpPr/>
          <p:nvPr/>
        </p:nvSpPr>
        <p:spPr>
          <a:xfrm>
            <a:off x="6932870" y="2593100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33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4"/>
          <p:cNvGrpSpPr/>
          <p:nvPr/>
        </p:nvGrpSpPr>
        <p:grpSpPr>
          <a:xfrm>
            <a:off x="858184" y="1423735"/>
            <a:ext cx="3345228" cy="349221"/>
            <a:chOff x="858184" y="1423735"/>
            <a:chExt cx="3345228" cy="349221"/>
          </a:xfrm>
        </p:grpSpPr>
        <p:grpSp>
          <p:nvGrpSpPr>
            <p:cNvPr id="253" name="Google Shape;253;p4"/>
            <p:cNvGrpSpPr/>
            <p:nvPr/>
          </p:nvGrpSpPr>
          <p:grpSpPr>
            <a:xfrm>
              <a:off x="858184" y="1498822"/>
              <a:ext cx="3345228" cy="274134"/>
              <a:chOff x="892052" y="1498822"/>
              <a:chExt cx="3345228" cy="274134"/>
            </a:xfrm>
          </p:grpSpPr>
          <p:cxnSp>
            <p:nvCxnSpPr>
              <p:cNvPr id="254" name="Google Shape;254;p4"/>
              <p:cNvCxnSpPr/>
              <p:nvPr/>
            </p:nvCxnSpPr>
            <p:spPr>
              <a:xfrm>
                <a:off x="892052" y="1620262"/>
                <a:ext cx="3345228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>
                <a:off x="4237280" y="1530076"/>
                <a:ext cx="0" cy="24288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4"/>
              <p:cNvCxnSpPr/>
              <p:nvPr/>
            </p:nvCxnSpPr>
            <p:spPr>
              <a:xfrm>
                <a:off x="892052" y="1498822"/>
                <a:ext cx="0" cy="24288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7" name="Google Shape;257;p4"/>
            <p:cNvSpPr/>
            <p:nvPr/>
          </p:nvSpPr>
          <p:spPr>
            <a:xfrm>
              <a:off x="2221582" y="1423735"/>
              <a:ext cx="187236" cy="21268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rnd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58" name="Google Shape;258;p4"/>
          <p:cNvSpPr/>
          <p:nvPr/>
        </p:nvSpPr>
        <p:spPr>
          <a:xfrm>
            <a:off x="19040" y="1772956"/>
            <a:ext cx="4218240" cy="661552"/>
          </a:xfrm>
          <a:prstGeom prst="parallelogram">
            <a:avLst>
              <a:gd fmla="val 126873" name="adj"/>
            </a:avLst>
          </a:prstGeom>
          <a:gradFill>
            <a:gsLst>
              <a:gs pos="0">
                <a:srgbClr val="4B370B"/>
              </a:gs>
              <a:gs pos="50000">
                <a:srgbClr val="6C5112"/>
              </a:gs>
              <a:gs pos="100000">
                <a:srgbClr val="836115"/>
              </a:gs>
            </a:gsLst>
            <a:lin ang="10800000" scaled="0"/>
          </a:gradFill>
          <a:ln cap="rnd" cmpd="sng" w="19050">
            <a:solidFill>
              <a:srgbClr val="A17B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Resultado de imagen de niños estudiando vector | Imagenes de niños ..." id="259" name="Google Shape;2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281383" y="2380838"/>
            <a:ext cx="1216563" cy="209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"/>
          <p:cNvSpPr/>
          <p:nvPr/>
        </p:nvSpPr>
        <p:spPr>
          <a:xfrm>
            <a:off x="2220626" y="311550"/>
            <a:ext cx="9809609" cy="4380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just"/>
            <a:r>
              <a:rPr b="1" i="0">
                <a:ln>
                  <a:noFill/>
                </a:ln>
                <a:solidFill>
                  <a:schemeClr val="dk1"/>
                </a:solidFill>
                <a:latin typeface="Arial"/>
              </a:rPr>
              <a:t>El paso de un hombre mide 3/4 m. ¿Cuántos pasos habrá dado al recorrer una distancia de 120 m?</a:t>
            </a:r>
          </a:p>
        </p:txBody>
      </p:sp>
      <p:pic>
        <p:nvPicPr>
          <p:cNvPr descr="Vamos a medir! - Escolar - ABC Color" id="261" name="Google Shape;261;p4"/>
          <p:cNvPicPr preferRelativeResize="0"/>
          <p:nvPr/>
        </p:nvPicPr>
        <p:blipFill rotWithShape="1">
          <a:blip r:embed="rId4">
            <a:alphaModFix/>
          </a:blip>
          <a:srcRect b="32477" l="5336" r="67438" t="3184"/>
          <a:stretch/>
        </p:blipFill>
        <p:spPr>
          <a:xfrm>
            <a:off x="223591" y="39478"/>
            <a:ext cx="1658624" cy="22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"/>
          <p:cNvSpPr/>
          <p:nvPr/>
        </p:nvSpPr>
        <p:spPr>
          <a:xfrm>
            <a:off x="448979" y="3545996"/>
            <a:ext cx="980021" cy="2617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PASO</a:t>
            </a:r>
          </a:p>
        </p:txBody>
      </p:sp>
      <p:sp>
        <p:nvSpPr>
          <p:cNvPr id="263" name="Google Shape;263;p4"/>
          <p:cNvSpPr/>
          <p:nvPr/>
        </p:nvSpPr>
        <p:spPr>
          <a:xfrm>
            <a:off x="2220632" y="3545996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metros</a:t>
            </a:r>
          </a:p>
        </p:txBody>
      </p:sp>
      <p:sp>
        <p:nvSpPr>
          <p:cNvPr id="264" name="Google Shape;264;p4"/>
          <p:cNvSpPr/>
          <p:nvPr/>
        </p:nvSpPr>
        <p:spPr>
          <a:xfrm>
            <a:off x="720077" y="4036416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  <p:sp>
        <p:nvSpPr>
          <p:cNvPr id="265" name="Google Shape;265;p4"/>
          <p:cNvSpPr txBox="1"/>
          <p:nvPr/>
        </p:nvSpPr>
        <p:spPr>
          <a:xfrm>
            <a:off x="2510936" y="3962486"/>
            <a:ext cx="488463" cy="6803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827129" y="4865843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67" name="Google Shape;267;p4"/>
          <p:cNvSpPr/>
          <p:nvPr/>
        </p:nvSpPr>
        <p:spPr>
          <a:xfrm>
            <a:off x="7477985" y="2867798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68" name="Google Shape;268;p4"/>
          <p:cNvSpPr/>
          <p:nvPr/>
        </p:nvSpPr>
        <p:spPr>
          <a:xfrm>
            <a:off x="8630754" y="2858955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69" name="Google Shape;269;p4"/>
          <p:cNvSpPr/>
          <p:nvPr/>
        </p:nvSpPr>
        <p:spPr>
          <a:xfrm>
            <a:off x="5977103" y="2850423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  <p:sp>
        <p:nvSpPr>
          <p:cNvPr id="270" name="Google Shape;270;p4"/>
          <p:cNvSpPr/>
          <p:nvPr/>
        </p:nvSpPr>
        <p:spPr>
          <a:xfrm>
            <a:off x="5139659" y="2149115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271" name="Google Shape;271;p4"/>
          <p:cNvSpPr/>
          <p:nvPr/>
        </p:nvSpPr>
        <p:spPr>
          <a:xfrm>
            <a:off x="5027799" y="5553330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Resulta:</a:t>
            </a:r>
          </a:p>
        </p:txBody>
      </p:sp>
      <p:sp>
        <p:nvSpPr>
          <p:cNvPr id="272" name="Google Shape;272;p4"/>
          <p:cNvSpPr/>
          <p:nvPr/>
        </p:nvSpPr>
        <p:spPr>
          <a:xfrm>
            <a:off x="7990471" y="4486549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73" name="Google Shape;273;p4"/>
          <p:cNvSpPr/>
          <p:nvPr/>
        </p:nvSpPr>
        <p:spPr>
          <a:xfrm>
            <a:off x="1337639" y="6156918"/>
            <a:ext cx="1955123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274" name="Google Shape;274;p4"/>
          <p:cNvSpPr txBox="1"/>
          <p:nvPr/>
        </p:nvSpPr>
        <p:spPr>
          <a:xfrm>
            <a:off x="3705208" y="6055504"/>
            <a:ext cx="5373657" cy="5793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52" l="-113" r="-11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75" name="Google Shape;275;p4"/>
          <p:cNvSpPr/>
          <p:nvPr/>
        </p:nvSpPr>
        <p:spPr>
          <a:xfrm>
            <a:off x="2384814" y="4943148"/>
            <a:ext cx="69937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276" name="Google Shape;276;p4"/>
          <p:cNvSpPr/>
          <p:nvPr/>
        </p:nvSpPr>
        <p:spPr>
          <a:xfrm>
            <a:off x="6311705" y="2709333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277" name="Google Shape;277;p4"/>
          <p:cNvSpPr/>
          <p:nvPr/>
        </p:nvSpPr>
        <p:spPr>
          <a:xfrm>
            <a:off x="7134326" y="2704167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278" name="Google Shape;278;p4"/>
          <p:cNvSpPr/>
          <p:nvPr/>
        </p:nvSpPr>
        <p:spPr>
          <a:xfrm>
            <a:off x="6452645" y="2850423"/>
            <a:ext cx="69937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279" name="Google Shape;279;p4"/>
          <p:cNvSpPr txBox="1"/>
          <p:nvPr/>
        </p:nvSpPr>
        <p:spPr>
          <a:xfrm>
            <a:off x="7984674" y="2678352"/>
            <a:ext cx="488463" cy="6803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2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7427756" y="4583521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81" name="Google Shape;281;p4"/>
          <p:cNvSpPr/>
          <p:nvPr/>
        </p:nvSpPr>
        <p:spPr>
          <a:xfrm>
            <a:off x="5709918" y="4211492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</a:t>
            </a:r>
          </a:p>
        </p:txBody>
      </p:sp>
      <p:sp>
        <p:nvSpPr>
          <p:cNvPr id="282" name="Google Shape;282;p4"/>
          <p:cNvSpPr/>
          <p:nvPr/>
        </p:nvSpPr>
        <p:spPr>
          <a:xfrm>
            <a:off x="6044520" y="4070402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283" name="Google Shape;283;p4"/>
          <p:cNvSpPr/>
          <p:nvPr/>
        </p:nvSpPr>
        <p:spPr>
          <a:xfrm>
            <a:off x="6867141" y="4065236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284" name="Google Shape;284;p4"/>
          <p:cNvSpPr/>
          <p:nvPr/>
        </p:nvSpPr>
        <p:spPr>
          <a:xfrm>
            <a:off x="6185460" y="4211492"/>
            <a:ext cx="69937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285" name="Google Shape;285;p4"/>
          <p:cNvSpPr/>
          <p:nvPr/>
        </p:nvSpPr>
        <p:spPr>
          <a:xfrm>
            <a:off x="4540722" y="3491078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sp>
        <p:nvSpPr>
          <p:cNvPr id="286" name="Google Shape;286;p4"/>
          <p:cNvSpPr/>
          <p:nvPr/>
        </p:nvSpPr>
        <p:spPr>
          <a:xfrm>
            <a:off x="6192104" y="4719495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</a:t>
            </a:r>
          </a:p>
        </p:txBody>
      </p:sp>
      <p:cxnSp>
        <p:nvCxnSpPr>
          <p:cNvPr id="287" name="Google Shape;287;p4"/>
          <p:cNvCxnSpPr/>
          <p:nvPr/>
        </p:nvCxnSpPr>
        <p:spPr>
          <a:xfrm rot="10800000">
            <a:off x="5509837" y="4645830"/>
            <a:ext cx="1627364" cy="332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4"/>
          <p:cNvCxnSpPr/>
          <p:nvPr/>
        </p:nvCxnSpPr>
        <p:spPr>
          <a:xfrm flipH="1">
            <a:off x="6017594" y="4597409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4"/>
          <p:cNvCxnSpPr/>
          <p:nvPr/>
        </p:nvCxnSpPr>
        <p:spPr>
          <a:xfrm flipH="1">
            <a:off x="6192104" y="4116649"/>
            <a:ext cx="626656" cy="46340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4"/>
          <p:cNvSpPr/>
          <p:nvPr/>
        </p:nvSpPr>
        <p:spPr>
          <a:xfrm>
            <a:off x="6972754" y="3979200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:3</a:t>
            </a:r>
          </a:p>
        </p:txBody>
      </p:sp>
      <p:sp>
        <p:nvSpPr>
          <p:cNvPr id="291" name="Google Shape;291;p4"/>
          <p:cNvSpPr/>
          <p:nvPr/>
        </p:nvSpPr>
        <p:spPr>
          <a:xfrm>
            <a:off x="6402811" y="3695314"/>
            <a:ext cx="47516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40</a:t>
            </a:r>
          </a:p>
        </p:txBody>
      </p:sp>
      <p:sp>
        <p:nvSpPr>
          <p:cNvPr id="292" name="Google Shape;292;p4"/>
          <p:cNvSpPr/>
          <p:nvPr/>
        </p:nvSpPr>
        <p:spPr>
          <a:xfrm>
            <a:off x="6681756" y="5472552"/>
            <a:ext cx="74600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160</a:t>
            </a:r>
          </a:p>
        </p:txBody>
      </p:sp>
      <p:sp>
        <p:nvSpPr>
          <p:cNvPr id="293" name="Google Shape;293;p4"/>
          <p:cNvSpPr/>
          <p:nvPr/>
        </p:nvSpPr>
        <p:spPr>
          <a:xfrm>
            <a:off x="7990471" y="5490302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294" name="Google Shape;294;p4"/>
          <p:cNvSpPr/>
          <p:nvPr/>
        </p:nvSpPr>
        <p:spPr>
          <a:xfrm>
            <a:off x="7552568" y="5552398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295" name="Google Shape;295;p4"/>
          <p:cNvSpPr/>
          <p:nvPr/>
        </p:nvSpPr>
        <p:spPr>
          <a:xfrm>
            <a:off x="6599753" y="4777540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:3</a:t>
            </a:r>
          </a:p>
        </p:txBody>
      </p:sp>
      <p:sp>
        <p:nvSpPr>
          <p:cNvPr id="296" name="Google Shape;296;p4"/>
          <p:cNvSpPr/>
          <p:nvPr/>
        </p:nvSpPr>
        <p:spPr>
          <a:xfrm>
            <a:off x="339458" y="2966270"/>
            <a:ext cx="1618757" cy="3827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Del Enunciado:</a:t>
            </a:r>
          </a:p>
        </p:txBody>
      </p:sp>
      <p:sp>
        <p:nvSpPr>
          <p:cNvPr id="297" name="Google Shape;297;p4"/>
          <p:cNvSpPr txBox="1"/>
          <p:nvPr/>
        </p:nvSpPr>
        <p:spPr>
          <a:xfrm>
            <a:off x="794869" y="2458547"/>
            <a:ext cx="425673" cy="43807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86" l="0" r="-142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98" name="Google Shape;298;p4"/>
          <p:cNvSpPr/>
          <p:nvPr/>
        </p:nvSpPr>
        <p:spPr>
          <a:xfrm>
            <a:off x="1241222" y="2540192"/>
            <a:ext cx="324433" cy="2290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m.</a:t>
            </a:r>
          </a:p>
        </p:txBody>
      </p:sp>
      <p:grpSp>
        <p:nvGrpSpPr>
          <p:cNvPr id="299" name="Google Shape;299;p4"/>
          <p:cNvGrpSpPr/>
          <p:nvPr/>
        </p:nvGrpSpPr>
        <p:grpSpPr>
          <a:xfrm>
            <a:off x="406569" y="1972734"/>
            <a:ext cx="1399531" cy="461774"/>
            <a:chOff x="406569" y="1972734"/>
            <a:chExt cx="1399531" cy="461774"/>
          </a:xfrm>
        </p:grpSpPr>
        <p:cxnSp>
          <p:nvCxnSpPr>
            <p:cNvPr id="300" name="Google Shape;300;p4"/>
            <p:cNvCxnSpPr/>
            <p:nvPr/>
          </p:nvCxnSpPr>
          <p:spPr>
            <a:xfrm>
              <a:off x="415036" y="2239491"/>
              <a:ext cx="1391064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806100" y="1972734"/>
              <a:ext cx="0" cy="24288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4"/>
            <p:cNvCxnSpPr/>
            <p:nvPr/>
          </p:nvCxnSpPr>
          <p:spPr>
            <a:xfrm>
              <a:off x="406569" y="1996611"/>
              <a:ext cx="0" cy="24288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p4"/>
            <p:cNvSpPr/>
            <p:nvPr/>
          </p:nvSpPr>
          <p:spPr>
            <a:xfrm rot="10800000">
              <a:off x="1033306" y="2221827"/>
              <a:ext cx="187236" cy="21268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rnd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04" name="Google Shape;304;p4"/>
          <p:cNvSpPr/>
          <p:nvPr/>
        </p:nvSpPr>
        <p:spPr>
          <a:xfrm>
            <a:off x="1848475" y="1118189"/>
            <a:ext cx="933450" cy="2799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 m</a:t>
            </a:r>
          </a:p>
        </p:txBody>
      </p:sp>
      <p:sp>
        <p:nvSpPr>
          <p:cNvPr id="305" name="Google Shape;305;p4"/>
          <p:cNvSpPr/>
          <p:nvPr/>
        </p:nvSpPr>
        <p:spPr>
          <a:xfrm>
            <a:off x="5779998" y="4998063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33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33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"/>
          <p:cNvSpPr/>
          <p:nvPr/>
        </p:nvSpPr>
        <p:spPr>
          <a:xfrm>
            <a:off x="185750" y="849250"/>
            <a:ext cx="9669143" cy="579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"/>
              </a:rPr>
              <a:t>Daniela decide leer una novela que tiene 310 páginas. Si en un mes lee los 7 /10 de las páginas de la novela, ¿cuántas páginas le falta leer?</a:t>
            </a:r>
          </a:p>
        </p:txBody>
      </p:sp>
      <p:pic>
        <p:nvPicPr>
          <p:cNvPr descr="La Profesionalización en la Docencia" id="311" name="Google Shape;311;p5"/>
          <p:cNvPicPr preferRelativeResize="0"/>
          <p:nvPr/>
        </p:nvPicPr>
        <p:blipFill rotWithShape="1">
          <a:blip r:embed="rId3">
            <a:alphaModFix/>
          </a:blip>
          <a:srcRect b="4429" l="14093" r="0" t="2509"/>
          <a:stretch/>
        </p:blipFill>
        <p:spPr>
          <a:xfrm>
            <a:off x="9271292" y="523813"/>
            <a:ext cx="3236686" cy="24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/>
          <p:nvPr/>
        </p:nvSpPr>
        <p:spPr>
          <a:xfrm>
            <a:off x="1008458" y="4167688"/>
            <a:ext cx="658359" cy="33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Lee:</a:t>
            </a:r>
          </a:p>
        </p:txBody>
      </p:sp>
      <p:sp>
        <p:nvSpPr>
          <p:cNvPr id="313" name="Google Shape;313;p5"/>
          <p:cNvSpPr/>
          <p:nvPr/>
        </p:nvSpPr>
        <p:spPr>
          <a:xfrm>
            <a:off x="629275" y="3329071"/>
            <a:ext cx="1245904" cy="274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Leer una novela:</a:t>
            </a:r>
          </a:p>
        </p:txBody>
      </p:sp>
      <p:sp>
        <p:nvSpPr>
          <p:cNvPr id="314" name="Google Shape;314;p5"/>
          <p:cNvSpPr txBox="1"/>
          <p:nvPr/>
        </p:nvSpPr>
        <p:spPr>
          <a:xfrm>
            <a:off x="2221202" y="3997399"/>
            <a:ext cx="488463" cy="6803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0" l="0" r="-1249" t="-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15" name="Google Shape;315;p5"/>
          <p:cNvSpPr/>
          <p:nvPr/>
        </p:nvSpPr>
        <p:spPr>
          <a:xfrm>
            <a:off x="2465433" y="5112563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316" name="Google Shape;316;p5"/>
          <p:cNvSpPr/>
          <p:nvPr/>
        </p:nvSpPr>
        <p:spPr>
          <a:xfrm>
            <a:off x="8325923" y="3318621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17" name="Google Shape;317;p5"/>
          <p:cNvSpPr/>
          <p:nvPr/>
        </p:nvSpPr>
        <p:spPr>
          <a:xfrm>
            <a:off x="4664515" y="2379114"/>
            <a:ext cx="1770402" cy="2740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318" name="Google Shape;318;p5"/>
          <p:cNvSpPr/>
          <p:nvPr/>
        </p:nvSpPr>
        <p:spPr>
          <a:xfrm>
            <a:off x="4918217" y="5364197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Resulta:</a:t>
            </a:r>
          </a:p>
        </p:txBody>
      </p:sp>
      <p:sp>
        <p:nvSpPr>
          <p:cNvPr id="319" name="Google Shape;319;p5"/>
          <p:cNvSpPr/>
          <p:nvPr/>
        </p:nvSpPr>
        <p:spPr>
          <a:xfrm>
            <a:off x="1337639" y="6168641"/>
            <a:ext cx="1955123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320" name="Google Shape;320;p5"/>
          <p:cNvSpPr/>
          <p:nvPr/>
        </p:nvSpPr>
        <p:spPr>
          <a:xfrm>
            <a:off x="3732243" y="6043515"/>
            <a:ext cx="4727514" cy="5793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Le falta leer 83 páginas.</a:t>
            </a:r>
          </a:p>
        </p:txBody>
      </p:sp>
      <p:sp>
        <p:nvSpPr>
          <p:cNvPr id="321" name="Google Shape;321;p5"/>
          <p:cNvSpPr/>
          <p:nvPr/>
        </p:nvSpPr>
        <p:spPr>
          <a:xfrm>
            <a:off x="2840371" y="3168249"/>
            <a:ext cx="775722" cy="4087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310</a:t>
            </a:r>
          </a:p>
        </p:txBody>
      </p:sp>
      <p:sp>
        <p:nvSpPr>
          <p:cNvPr id="322" name="Google Shape;322;p5"/>
          <p:cNvSpPr/>
          <p:nvPr/>
        </p:nvSpPr>
        <p:spPr>
          <a:xfrm>
            <a:off x="7140720" y="2852055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323" name="Google Shape;323;p5"/>
          <p:cNvSpPr/>
          <p:nvPr/>
        </p:nvSpPr>
        <p:spPr>
          <a:xfrm>
            <a:off x="7963341" y="2846889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324" name="Google Shape;324;p5"/>
          <p:cNvSpPr/>
          <p:nvPr/>
        </p:nvSpPr>
        <p:spPr>
          <a:xfrm>
            <a:off x="9131650" y="3159376"/>
            <a:ext cx="987832" cy="3834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217</a:t>
            </a:r>
          </a:p>
        </p:txBody>
      </p:sp>
      <p:sp>
        <p:nvSpPr>
          <p:cNvPr id="325" name="Google Shape;325;p5"/>
          <p:cNvSpPr/>
          <p:nvPr/>
        </p:nvSpPr>
        <p:spPr>
          <a:xfrm>
            <a:off x="5019125" y="3366728"/>
            <a:ext cx="1263006" cy="384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Hallando lo que ha leido:</a:t>
            </a:r>
          </a:p>
        </p:txBody>
      </p:sp>
      <p:sp>
        <p:nvSpPr>
          <p:cNvPr id="326" name="Google Shape;326;p5"/>
          <p:cNvSpPr/>
          <p:nvPr/>
        </p:nvSpPr>
        <p:spPr>
          <a:xfrm>
            <a:off x="528260" y="2439283"/>
            <a:ext cx="1618757" cy="3827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Del Enunciado:</a:t>
            </a:r>
          </a:p>
        </p:txBody>
      </p:sp>
      <p:sp>
        <p:nvSpPr>
          <p:cNvPr id="327" name="Google Shape;327;p5"/>
          <p:cNvSpPr/>
          <p:nvPr/>
        </p:nvSpPr>
        <p:spPr>
          <a:xfrm>
            <a:off x="2743157" y="2772440"/>
            <a:ext cx="1197074" cy="2310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páginas:</a:t>
            </a:r>
          </a:p>
        </p:txBody>
      </p:sp>
      <p:sp>
        <p:nvSpPr>
          <p:cNvPr id="328" name="Google Shape;328;p5"/>
          <p:cNvSpPr/>
          <p:nvPr/>
        </p:nvSpPr>
        <p:spPr>
          <a:xfrm>
            <a:off x="1061681" y="5049105"/>
            <a:ext cx="813505" cy="33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Falta:</a:t>
            </a:r>
          </a:p>
        </p:txBody>
      </p:sp>
      <p:sp>
        <p:nvSpPr>
          <p:cNvPr id="329" name="Google Shape;329;p5"/>
          <p:cNvSpPr txBox="1"/>
          <p:nvPr/>
        </p:nvSpPr>
        <p:spPr>
          <a:xfrm>
            <a:off x="6599507" y="2953237"/>
            <a:ext cx="464989" cy="8388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24" l="-131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0" name="Google Shape;330;p5"/>
          <p:cNvSpPr/>
          <p:nvPr/>
        </p:nvSpPr>
        <p:spPr>
          <a:xfrm>
            <a:off x="7263971" y="3005755"/>
            <a:ext cx="69937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310</a:t>
            </a:r>
          </a:p>
        </p:txBody>
      </p:sp>
      <p:cxnSp>
        <p:nvCxnSpPr>
          <p:cNvPr id="331" name="Google Shape;331;p5"/>
          <p:cNvCxnSpPr/>
          <p:nvPr/>
        </p:nvCxnSpPr>
        <p:spPr>
          <a:xfrm flipH="1">
            <a:off x="6730261" y="3495065"/>
            <a:ext cx="410459" cy="40561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5"/>
          <p:cNvCxnSpPr/>
          <p:nvPr/>
        </p:nvCxnSpPr>
        <p:spPr>
          <a:xfrm flipH="1">
            <a:off x="7645165" y="2964787"/>
            <a:ext cx="378290" cy="402696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5"/>
          <p:cNvSpPr/>
          <p:nvPr/>
        </p:nvSpPr>
        <p:spPr>
          <a:xfrm>
            <a:off x="4918217" y="4310767"/>
            <a:ext cx="1262998" cy="7090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Lo que falta:</a:t>
            </a:r>
          </a:p>
        </p:txBody>
      </p:sp>
      <p:sp>
        <p:nvSpPr>
          <p:cNvPr id="334" name="Google Shape;334;p5"/>
          <p:cNvSpPr/>
          <p:nvPr/>
        </p:nvSpPr>
        <p:spPr>
          <a:xfrm>
            <a:off x="6529757" y="4481820"/>
            <a:ext cx="995320" cy="4305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310</a:t>
            </a:r>
          </a:p>
        </p:txBody>
      </p:sp>
      <p:sp>
        <p:nvSpPr>
          <p:cNvPr id="335" name="Google Shape;335;p5"/>
          <p:cNvSpPr/>
          <p:nvPr/>
        </p:nvSpPr>
        <p:spPr>
          <a:xfrm>
            <a:off x="8171260" y="4493214"/>
            <a:ext cx="1100041" cy="3841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217</a:t>
            </a:r>
          </a:p>
        </p:txBody>
      </p:sp>
      <p:sp>
        <p:nvSpPr>
          <p:cNvPr id="336" name="Google Shape;336;p5"/>
          <p:cNvSpPr/>
          <p:nvPr/>
        </p:nvSpPr>
        <p:spPr>
          <a:xfrm>
            <a:off x="7645927" y="4669535"/>
            <a:ext cx="404483" cy="115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337" name="Google Shape;337;p5"/>
          <p:cNvSpPr/>
          <p:nvPr/>
        </p:nvSpPr>
        <p:spPr>
          <a:xfrm>
            <a:off x="7460105" y="5332947"/>
            <a:ext cx="517153" cy="3214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83</a:t>
            </a:r>
          </a:p>
        </p:txBody>
      </p:sp>
      <p:sp>
        <p:nvSpPr>
          <p:cNvPr id="338" name="Google Shape;338;p5"/>
          <p:cNvSpPr/>
          <p:nvPr/>
        </p:nvSpPr>
        <p:spPr>
          <a:xfrm>
            <a:off x="1798949" y="4215706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39" name="Google Shape;339;p5"/>
          <p:cNvSpPr/>
          <p:nvPr/>
        </p:nvSpPr>
        <p:spPr>
          <a:xfrm>
            <a:off x="1973944" y="5143439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40" name="Google Shape;340;p5"/>
          <p:cNvSpPr/>
          <p:nvPr/>
        </p:nvSpPr>
        <p:spPr>
          <a:xfrm>
            <a:off x="8084555" y="2627397"/>
            <a:ext cx="1770402" cy="2740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portancia de la Revista" id="345" name="Google Shape;3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50" y="194126"/>
            <a:ext cx="2133250" cy="206175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"/>
          <p:cNvSpPr/>
          <p:nvPr/>
        </p:nvSpPr>
        <p:spPr>
          <a:xfrm>
            <a:off x="1012488" y="4018456"/>
            <a:ext cx="1118938" cy="33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Mañana:</a:t>
            </a:r>
          </a:p>
        </p:txBody>
      </p:sp>
      <p:sp>
        <p:nvSpPr>
          <p:cNvPr id="347" name="Google Shape;347;p6"/>
          <p:cNvSpPr txBox="1"/>
          <p:nvPr/>
        </p:nvSpPr>
        <p:spPr>
          <a:xfrm>
            <a:off x="2364395" y="3886844"/>
            <a:ext cx="488463" cy="6803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0" l="-1249" r="0" t="-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48" name="Google Shape;348;p6"/>
          <p:cNvSpPr/>
          <p:nvPr/>
        </p:nvSpPr>
        <p:spPr>
          <a:xfrm>
            <a:off x="8385927" y="2994099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49" name="Google Shape;349;p6"/>
          <p:cNvSpPr/>
          <p:nvPr/>
        </p:nvSpPr>
        <p:spPr>
          <a:xfrm>
            <a:off x="3366786" y="2453755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Resolviendo :</a:t>
            </a:r>
          </a:p>
        </p:txBody>
      </p:sp>
      <p:sp>
        <p:nvSpPr>
          <p:cNvPr id="350" name="Google Shape;350;p6"/>
          <p:cNvSpPr/>
          <p:nvPr/>
        </p:nvSpPr>
        <p:spPr>
          <a:xfrm>
            <a:off x="95665" y="5894604"/>
            <a:ext cx="103049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RESPUESTAs</a:t>
            </a:r>
          </a:p>
        </p:txBody>
      </p:sp>
      <p:sp>
        <p:nvSpPr>
          <p:cNvPr id="351" name="Google Shape;351;p6"/>
          <p:cNvSpPr/>
          <p:nvPr/>
        </p:nvSpPr>
        <p:spPr>
          <a:xfrm>
            <a:off x="1191927" y="6227026"/>
            <a:ext cx="3293446" cy="4784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Le falta vender 56 revistas.</a:t>
            </a:r>
          </a:p>
        </p:txBody>
      </p:sp>
      <p:sp>
        <p:nvSpPr>
          <p:cNvPr id="352" name="Google Shape;352;p6"/>
          <p:cNvSpPr/>
          <p:nvPr/>
        </p:nvSpPr>
        <p:spPr>
          <a:xfrm>
            <a:off x="2097815" y="3210350"/>
            <a:ext cx="775722" cy="4087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108</a:t>
            </a:r>
          </a:p>
        </p:txBody>
      </p:sp>
      <p:sp>
        <p:nvSpPr>
          <p:cNvPr id="353" name="Google Shape;353;p6"/>
          <p:cNvSpPr/>
          <p:nvPr/>
        </p:nvSpPr>
        <p:spPr>
          <a:xfrm>
            <a:off x="7058132" y="2538229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354" name="Google Shape;354;p6"/>
          <p:cNvSpPr/>
          <p:nvPr/>
        </p:nvSpPr>
        <p:spPr>
          <a:xfrm>
            <a:off x="7880753" y="2533063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355" name="Google Shape;355;p6"/>
          <p:cNvSpPr/>
          <p:nvPr/>
        </p:nvSpPr>
        <p:spPr>
          <a:xfrm>
            <a:off x="8959644" y="2836515"/>
            <a:ext cx="987832" cy="3834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  <p:sp>
        <p:nvSpPr>
          <p:cNvPr id="356" name="Google Shape;356;p6"/>
          <p:cNvSpPr/>
          <p:nvPr/>
        </p:nvSpPr>
        <p:spPr>
          <a:xfrm>
            <a:off x="4985200" y="2895998"/>
            <a:ext cx="1263013" cy="420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vendido en la mañana:</a:t>
            </a:r>
          </a:p>
        </p:txBody>
      </p:sp>
      <p:sp>
        <p:nvSpPr>
          <p:cNvPr id="357" name="Google Shape;357;p6"/>
          <p:cNvSpPr/>
          <p:nvPr/>
        </p:nvSpPr>
        <p:spPr>
          <a:xfrm>
            <a:off x="188306" y="3092685"/>
            <a:ext cx="1722956" cy="3295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Del Enunciado:</a:t>
            </a:r>
          </a:p>
        </p:txBody>
      </p:sp>
      <p:sp>
        <p:nvSpPr>
          <p:cNvPr id="358" name="Google Shape;358;p6"/>
          <p:cNvSpPr/>
          <p:nvPr/>
        </p:nvSpPr>
        <p:spPr>
          <a:xfrm>
            <a:off x="1974420" y="2826211"/>
            <a:ext cx="1197074" cy="2310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Revistas:</a:t>
            </a:r>
          </a:p>
        </p:txBody>
      </p:sp>
      <p:sp>
        <p:nvSpPr>
          <p:cNvPr id="359" name="Google Shape;359;p6"/>
          <p:cNvSpPr/>
          <p:nvPr/>
        </p:nvSpPr>
        <p:spPr>
          <a:xfrm>
            <a:off x="906763" y="4950659"/>
            <a:ext cx="813505" cy="33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Tarde:</a:t>
            </a:r>
          </a:p>
        </p:txBody>
      </p:sp>
      <p:sp>
        <p:nvSpPr>
          <p:cNvPr id="360" name="Google Shape;360;p6"/>
          <p:cNvSpPr txBox="1"/>
          <p:nvPr/>
        </p:nvSpPr>
        <p:spPr>
          <a:xfrm>
            <a:off x="6530944" y="2599411"/>
            <a:ext cx="464989" cy="8388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2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1" name="Google Shape;361;p6"/>
          <p:cNvSpPr/>
          <p:nvPr/>
        </p:nvSpPr>
        <p:spPr>
          <a:xfrm>
            <a:off x="7181383" y="2691929"/>
            <a:ext cx="69937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108</a:t>
            </a:r>
          </a:p>
        </p:txBody>
      </p:sp>
      <p:cxnSp>
        <p:nvCxnSpPr>
          <p:cNvPr id="362" name="Google Shape;362;p6"/>
          <p:cNvCxnSpPr/>
          <p:nvPr/>
        </p:nvCxnSpPr>
        <p:spPr>
          <a:xfrm flipH="1">
            <a:off x="6625990" y="3119673"/>
            <a:ext cx="410459" cy="405617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6"/>
          <p:cNvCxnSpPr/>
          <p:nvPr/>
        </p:nvCxnSpPr>
        <p:spPr>
          <a:xfrm flipH="1">
            <a:off x="7202063" y="2676937"/>
            <a:ext cx="751717" cy="343448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6"/>
          <p:cNvSpPr/>
          <p:nvPr/>
        </p:nvSpPr>
        <p:spPr>
          <a:xfrm>
            <a:off x="4887055" y="5125890"/>
            <a:ext cx="1262998" cy="7090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Lo que falta vender:</a:t>
            </a:r>
          </a:p>
        </p:txBody>
      </p:sp>
      <p:sp>
        <p:nvSpPr>
          <p:cNvPr id="365" name="Google Shape;365;p6"/>
          <p:cNvSpPr/>
          <p:nvPr/>
        </p:nvSpPr>
        <p:spPr>
          <a:xfrm>
            <a:off x="10721938" y="2740616"/>
            <a:ext cx="811466" cy="2891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108</a:t>
            </a:r>
          </a:p>
        </p:txBody>
      </p:sp>
      <p:sp>
        <p:nvSpPr>
          <p:cNvPr id="366" name="Google Shape;366;p6"/>
          <p:cNvSpPr/>
          <p:nvPr/>
        </p:nvSpPr>
        <p:spPr>
          <a:xfrm>
            <a:off x="9619847" y="5514671"/>
            <a:ext cx="288543" cy="115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367" name="Google Shape;367;p6"/>
          <p:cNvSpPr txBox="1"/>
          <p:nvPr/>
        </p:nvSpPr>
        <p:spPr>
          <a:xfrm>
            <a:off x="1871171" y="4869083"/>
            <a:ext cx="488463" cy="68037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00" l="-1249" r="-1249" t="-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8" name="Google Shape;368;p6"/>
          <p:cNvSpPr/>
          <p:nvPr/>
        </p:nvSpPr>
        <p:spPr>
          <a:xfrm>
            <a:off x="2546960" y="4919344"/>
            <a:ext cx="1733745" cy="33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De las que quedaban</a:t>
            </a:r>
          </a:p>
        </p:txBody>
      </p:sp>
      <p:sp>
        <p:nvSpPr>
          <p:cNvPr id="369" name="Google Shape;369;p6"/>
          <p:cNvSpPr/>
          <p:nvPr/>
        </p:nvSpPr>
        <p:spPr>
          <a:xfrm>
            <a:off x="8125598" y="2409479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:6</a:t>
            </a:r>
          </a:p>
        </p:txBody>
      </p:sp>
      <p:sp>
        <p:nvSpPr>
          <p:cNvPr id="370" name="Google Shape;370;p6"/>
          <p:cNvSpPr/>
          <p:nvPr/>
        </p:nvSpPr>
        <p:spPr>
          <a:xfrm>
            <a:off x="7171277" y="3285703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:6</a:t>
            </a:r>
          </a:p>
        </p:txBody>
      </p:sp>
      <p:sp>
        <p:nvSpPr>
          <p:cNvPr id="371" name="Google Shape;371;p6"/>
          <p:cNvSpPr/>
          <p:nvPr/>
        </p:nvSpPr>
        <p:spPr>
          <a:xfrm>
            <a:off x="6504762" y="3552124"/>
            <a:ext cx="299939" cy="2840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</a:t>
            </a:r>
          </a:p>
        </p:txBody>
      </p:sp>
      <p:sp>
        <p:nvSpPr>
          <p:cNvPr id="372" name="Google Shape;372;p6"/>
          <p:cNvSpPr/>
          <p:nvPr/>
        </p:nvSpPr>
        <p:spPr>
          <a:xfrm>
            <a:off x="7592046" y="2187423"/>
            <a:ext cx="455534" cy="3341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18</a:t>
            </a:r>
          </a:p>
        </p:txBody>
      </p:sp>
      <p:sp>
        <p:nvSpPr>
          <p:cNvPr id="373" name="Google Shape;373;p6"/>
          <p:cNvSpPr/>
          <p:nvPr/>
        </p:nvSpPr>
        <p:spPr>
          <a:xfrm>
            <a:off x="5040000" y="4336324"/>
            <a:ext cx="1262988" cy="4321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555A3B"/>
                </a:solidFill>
                <a:latin typeface="Arial Black"/>
              </a:rPr>
              <a:t>vendido en la tarde:</a:t>
            </a:r>
          </a:p>
        </p:txBody>
      </p:sp>
      <p:sp>
        <p:nvSpPr>
          <p:cNvPr id="374" name="Google Shape;374;p6"/>
          <p:cNvSpPr txBox="1"/>
          <p:nvPr/>
        </p:nvSpPr>
        <p:spPr>
          <a:xfrm>
            <a:off x="6667191" y="4083883"/>
            <a:ext cx="488463" cy="6803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249" r="0" t="-8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7348262" y="4121908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376" name="Google Shape;376;p6"/>
          <p:cNvSpPr/>
          <p:nvPr/>
        </p:nvSpPr>
        <p:spPr>
          <a:xfrm>
            <a:off x="8170883" y="4116742"/>
            <a:ext cx="122248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377" name="Google Shape;377;p6"/>
          <p:cNvSpPr/>
          <p:nvPr/>
        </p:nvSpPr>
        <p:spPr>
          <a:xfrm>
            <a:off x="11588297" y="2857121"/>
            <a:ext cx="261111" cy="798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378" name="Google Shape;378;p6"/>
          <p:cNvSpPr/>
          <p:nvPr/>
        </p:nvSpPr>
        <p:spPr>
          <a:xfrm>
            <a:off x="10960862" y="3119673"/>
            <a:ext cx="612596" cy="1869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  <p:sp>
        <p:nvSpPr>
          <p:cNvPr id="379" name="Google Shape;379;p6"/>
          <p:cNvSpPr/>
          <p:nvPr/>
        </p:nvSpPr>
        <p:spPr>
          <a:xfrm>
            <a:off x="10545566" y="3358143"/>
            <a:ext cx="1161255" cy="457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380" name="Google Shape;380;p6"/>
          <p:cNvSpPr/>
          <p:nvPr/>
        </p:nvSpPr>
        <p:spPr>
          <a:xfrm>
            <a:off x="10948829" y="3456293"/>
            <a:ext cx="602587" cy="2824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72</a:t>
            </a:r>
          </a:p>
        </p:txBody>
      </p:sp>
      <p:sp>
        <p:nvSpPr>
          <p:cNvPr id="381" name="Google Shape;381;p6"/>
          <p:cNvSpPr/>
          <p:nvPr/>
        </p:nvSpPr>
        <p:spPr>
          <a:xfrm>
            <a:off x="7529687" y="4116742"/>
            <a:ext cx="602587" cy="3729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72</a:t>
            </a:r>
          </a:p>
        </p:txBody>
      </p:sp>
      <p:cxnSp>
        <p:nvCxnSpPr>
          <p:cNvPr id="382" name="Google Shape;382;p6"/>
          <p:cNvCxnSpPr/>
          <p:nvPr/>
        </p:nvCxnSpPr>
        <p:spPr>
          <a:xfrm flipH="1">
            <a:off x="6744079" y="4555926"/>
            <a:ext cx="488465" cy="281552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6"/>
          <p:cNvCxnSpPr/>
          <p:nvPr/>
        </p:nvCxnSpPr>
        <p:spPr>
          <a:xfrm flipH="1">
            <a:off x="7545216" y="4047076"/>
            <a:ext cx="540881" cy="43215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6"/>
          <p:cNvSpPr/>
          <p:nvPr/>
        </p:nvSpPr>
        <p:spPr>
          <a:xfrm>
            <a:off x="8256924" y="3904128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:9</a:t>
            </a:r>
          </a:p>
        </p:txBody>
      </p:sp>
      <p:sp>
        <p:nvSpPr>
          <p:cNvPr id="385" name="Google Shape;385;p6"/>
          <p:cNvSpPr/>
          <p:nvPr/>
        </p:nvSpPr>
        <p:spPr>
          <a:xfrm>
            <a:off x="7189283" y="4719907"/>
            <a:ext cx="301664" cy="320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:9</a:t>
            </a:r>
          </a:p>
        </p:txBody>
      </p:sp>
      <p:sp>
        <p:nvSpPr>
          <p:cNvPr id="386" name="Google Shape;386;p6"/>
          <p:cNvSpPr/>
          <p:nvPr/>
        </p:nvSpPr>
        <p:spPr>
          <a:xfrm>
            <a:off x="8574538" y="4355384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87" name="Google Shape;387;p6"/>
          <p:cNvSpPr/>
          <p:nvPr/>
        </p:nvSpPr>
        <p:spPr>
          <a:xfrm>
            <a:off x="9120117" y="4235038"/>
            <a:ext cx="987832" cy="3834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16</a:t>
            </a:r>
          </a:p>
        </p:txBody>
      </p:sp>
      <p:sp>
        <p:nvSpPr>
          <p:cNvPr id="388" name="Google Shape;388;p6"/>
          <p:cNvSpPr/>
          <p:nvPr/>
        </p:nvSpPr>
        <p:spPr>
          <a:xfrm>
            <a:off x="7892475" y="5208044"/>
            <a:ext cx="704681" cy="3834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  <p:sp>
        <p:nvSpPr>
          <p:cNvPr id="389" name="Google Shape;389;p6"/>
          <p:cNvSpPr/>
          <p:nvPr/>
        </p:nvSpPr>
        <p:spPr>
          <a:xfrm>
            <a:off x="9069317" y="5204171"/>
            <a:ext cx="704681" cy="3834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16</a:t>
            </a:r>
          </a:p>
        </p:txBody>
      </p:sp>
      <p:sp>
        <p:nvSpPr>
          <p:cNvPr id="390" name="Google Shape;390;p6"/>
          <p:cNvSpPr/>
          <p:nvPr/>
        </p:nvSpPr>
        <p:spPr>
          <a:xfrm>
            <a:off x="8757716" y="5209183"/>
            <a:ext cx="228181" cy="354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391" name="Google Shape;391;p6"/>
          <p:cNvSpPr/>
          <p:nvPr/>
        </p:nvSpPr>
        <p:spPr>
          <a:xfrm>
            <a:off x="7394183" y="5357783"/>
            <a:ext cx="288543" cy="115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392" name="Google Shape;392;p6"/>
          <p:cNvSpPr/>
          <p:nvPr/>
        </p:nvSpPr>
        <p:spPr>
          <a:xfrm>
            <a:off x="6583274" y="5233417"/>
            <a:ext cx="740555" cy="4087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108</a:t>
            </a:r>
          </a:p>
        </p:txBody>
      </p:sp>
      <p:sp>
        <p:nvSpPr>
          <p:cNvPr id="393" name="Google Shape;393;p6"/>
          <p:cNvSpPr/>
          <p:nvPr/>
        </p:nvSpPr>
        <p:spPr>
          <a:xfrm>
            <a:off x="7836586" y="5092595"/>
            <a:ext cx="87207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394" name="Google Shape;394;p6"/>
          <p:cNvSpPr/>
          <p:nvPr/>
        </p:nvSpPr>
        <p:spPr>
          <a:xfrm>
            <a:off x="9853072" y="5072731"/>
            <a:ext cx="87207" cy="6066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395" name="Google Shape;395;p6"/>
          <p:cNvSpPr/>
          <p:nvPr/>
        </p:nvSpPr>
        <p:spPr>
          <a:xfrm rot="5400000">
            <a:off x="-419258" y="4509326"/>
            <a:ext cx="1642708" cy="3170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993300"/>
                </a:solidFill>
                <a:latin typeface="Trebuchet MS"/>
              </a:rPr>
              <a:t>VENDE</a:t>
            </a:r>
          </a:p>
        </p:txBody>
      </p:sp>
      <p:sp>
        <p:nvSpPr>
          <p:cNvPr id="396" name="Google Shape;396;p6"/>
          <p:cNvSpPr/>
          <p:nvPr/>
        </p:nvSpPr>
        <p:spPr>
          <a:xfrm>
            <a:off x="636387" y="3814028"/>
            <a:ext cx="202100" cy="16255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6106272" y="2235764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sp>
        <p:nvSpPr>
          <p:cNvPr id="398" name="Google Shape;398;p6"/>
          <p:cNvSpPr/>
          <p:nvPr/>
        </p:nvSpPr>
        <p:spPr>
          <a:xfrm>
            <a:off x="10521231" y="2282106"/>
            <a:ext cx="1262998" cy="3918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0000"/>
                </a:solidFill>
                <a:latin typeface="Arial Black"/>
              </a:rPr>
              <a:t>QUEDA:</a:t>
            </a:r>
          </a:p>
        </p:txBody>
      </p:sp>
      <p:sp>
        <p:nvSpPr>
          <p:cNvPr id="399" name="Google Shape;399;p6"/>
          <p:cNvSpPr/>
          <p:nvPr/>
        </p:nvSpPr>
        <p:spPr>
          <a:xfrm>
            <a:off x="8066453" y="3553833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sp>
        <p:nvSpPr>
          <p:cNvPr id="400" name="Google Shape;400;p6"/>
          <p:cNvSpPr/>
          <p:nvPr/>
        </p:nvSpPr>
        <p:spPr>
          <a:xfrm>
            <a:off x="7715847" y="5852299"/>
            <a:ext cx="842741" cy="5793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56</a:t>
            </a:r>
          </a:p>
        </p:txBody>
      </p:sp>
      <p:sp>
        <p:nvSpPr>
          <p:cNvPr id="401" name="Google Shape;401;p6"/>
          <p:cNvSpPr/>
          <p:nvPr/>
        </p:nvSpPr>
        <p:spPr>
          <a:xfrm rot="-5400000">
            <a:off x="8135571" y="4011582"/>
            <a:ext cx="215063" cy="342431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7687645" y="3716263"/>
            <a:ext cx="210179" cy="2208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8</a:t>
            </a:r>
          </a:p>
        </p:txBody>
      </p:sp>
      <p:sp>
        <p:nvSpPr>
          <p:cNvPr id="403" name="Google Shape;403;p6"/>
          <p:cNvSpPr/>
          <p:nvPr/>
        </p:nvSpPr>
        <p:spPr>
          <a:xfrm>
            <a:off x="6911422" y="4851320"/>
            <a:ext cx="210179" cy="2208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</a:t>
            </a:r>
          </a:p>
        </p:txBody>
      </p:sp>
      <p:sp>
        <p:nvSpPr>
          <p:cNvPr id="404" name="Google Shape;404;p6"/>
          <p:cNvSpPr/>
          <p:nvPr/>
        </p:nvSpPr>
        <p:spPr>
          <a:xfrm>
            <a:off x="1285671" y="5631453"/>
            <a:ext cx="3289605" cy="4206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Vendió ese día 52 revistas.</a:t>
            </a:r>
          </a:p>
        </p:txBody>
      </p:sp>
      <p:pic>
        <p:nvPicPr>
          <p:cNvPr id="405" name="Google Shape;405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6950" y="135425"/>
            <a:ext cx="9159875" cy="1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cilla Escena De Supermercado Estilo Plano Atmosférico, Refrigerador, La  Comida, Beber Imagen de ilustración en Pngtree, Libres de Derechos" id="410" name="Google Shape;410;p7"/>
          <p:cNvPicPr preferRelativeResize="0"/>
          <p:nvPr/>
        </p:nvPicPr>
        <p:blipFill rotWithShape="1">
          <a:blip r:embed="rId3">
            <a:alphaModFix/>
          </a:blip>
          <a:srcRect b="2118" l="-460" r="1582" t="8441"/>
          <a:stretch/>
        </p:blipFill>
        <p:spPr>
          <a:xfrm flipH="1">
            <a:off x="9037924" y="185398"/>
            <a:ext cx="3029674" cy="20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"/>
          <p:cNvSpPr/>
          <p:nvPr/>
        </p:nvSpPr>
        <p:spPr>
          <a:xfrm>
            <a:off x="312269" y="2498401"/>
            <a:ext cx="1581734" cy="4030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412" name="Google Shape;412;p7"/>
          <p:cNvSpPr/>
          <p:nvPr/>
        </p:nvSpPr>
        <p:spPr>
          <a:xfrm>
            <a:off x="357326" y="3296102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Papas:</a:t>
            </a:r>
          </a:p>
        </p:txBody>
      </p:sp>
      <p:sp>
        <p:nvSpPr>
          <p:cNvPr id="413" name="Google Shape;413;p7"/>
          <p:cNvSpPr txBox="1"/>
          <p:nvPr/>
        </p:nvSpPr>
        <p:spPr>
          <a:xfrm>
            <a:off x="1820795" y="3085138"/>
            <a:ext cx="488463" cy="6803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4" name="Google Shape;414;p7"/>
          <p:cNvSpPr txBox="1"/>
          <p:nvPr/>
        </p:nvSpPr>
        <p:spPr>
          <a:xfrm>
            <a:off x="1848253" y="3940284"/>
            <a:ext cx="490601" cy="6927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5" name="Google Shape;415;p7"/>
          <p:cNvSpPr/>
          <p:nvPr/>
        </p:nvSpPr>
        <p:spPr>
          <a:xfrm>
            <a:off x="6132410" y="4065818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16" name="Google Shape;416;p7"/>
          <p:cNvSpPr/>
          <p:nvPr/>
        </p:nvSpPr>
        <p:spPr>
          <a:xfrm>
            <a:off x="3407932" y="2314168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417" name="Google Shape;417;p7"/>
          <p:cNvSpPr/>
          <p:nvPr/>
        </p:nvSpPr>
        <p:spPr>
          <a:xfrm>
            <a:off x="3369403" y="3363870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Convirtiendo:</a:t>
            </a:r>
          </a:p>
        </p:txBody>
      </p:sp>
      <p:sp>
        <p:nvSpPr>
          <p:cNvPr id="418" name="Google Shape;418;p7"/>
          <p:cNvSpPr txBox="1"/>
          <p:nvPr/>
        </p:nvSpPr>
        <p:spPr>
          <a:xfrm>
            <a:off x="6688977" y="3765305"/>
            <a:ext cx="1879054" cy="6927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884" l="0" r="0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9" name="Google Shape;419;p7"/>
          <p:cNvSpPr txBox="1"/>
          <p:nvPr/>
        </p:nvSpPr>
        <p:spPr>
          <a:xfrm>
            <a:off x="9274204" y="3786937"/>
            <a:ext cx="542499" cy="796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-11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0" name="Google Shape;420;p7"/>
          <p:cNvSpPr/>
          <p:nvPr/>
        </p:nvSpPr>
        <p:spPr>
          <a:xfrm>
            <a:off x="8776530" y="4072842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21" name="Google Shape;421;p7"/>
          <p:cNvSpPr/>
          <p:nvPr/>
        </p:nvSpPr>
        <p:spPr>
          <a:xfrm>
            <a:off x="765553" y="6152634"/>
            <a:ext cx="145788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422" name="Google Shape;422;p7"/>
          <p:cNvSpPr txBox="1"/>
          <p:nvPr/>
        </p:nvSpPr>
        <p:spPr>
          <a:xfrm>
            <a:off x="2457750" y="6066587"/>
            <a:ext cx="6025868" cy="5793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5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850979" y="4024540"/>
            <a:ext cx="701855" cy="2869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Ají:</a:t>
            </a:r>
          </a:p>
        </p:txBody>
      </p:sp>
      <p:sp>
        <p:nvSpPr>
          <p:cNvPr id="424" name="Google Shape;424;p7"/>
          <p:cNvSpPr/>
          <p:nvPr/>
        </p:nvSpPr>
        <p:spPr>
          <a:xfrm>
            <a:off x="559714" y="5193852"/>
            <a:ext cx="997407" cy="2928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Carne:</a:t>
            </a:r>
          </a:p>
        </p:txBody>
      </p:sp>
      <p:sp>
        <p:nvSpPr>
          <p:cNvPr id="425" name="Google Shape;425;p7"/>
          <p:cNvSpPr txBox="1"/>
          <p:nvPr/>
        </p:nvSpPr>
        <p:spPr>
          <a:xfrm>
            <a:off x="1848253" y="5021796"/>
            <a:ext cx="490601" cy="6927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884" l="0" r="0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6" name="Google Shape;426;p7"/>
          <p:cNvSpPr txBox="1"/>
          <p:nvPr/>
        </p:nvSpPr>
        <p:spPr>
          <a:xfrm>
            <a:off x="3132796" y="2666307"/>
            <a:ext cx="488463" cy="68037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7" name="Google Shape;427;p7"/>
          <p:cNvSpPr txBox="1"/>
          <p:nvPr/>
        </p:nvSpPr>
        <p:spPr>
          <a:xfrm>
            <a:off x="4209347" y="2654705"/>
            <a:ext cx="490601" cy="6927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875" l="-12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8" name="Google Shape;428;p7"/>
          <p:cNvSpPr txBox="1"/>
          <p:nvPr/>
        </p:nvSpPr>
        <p:spPr>
          <a:xfrm>
            <a:off x="5302294" y="2701502"/>
            <a:ext cx="490601" cy="6927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9" name="Google Shape;429;p7"/>
          <p:cNvSpPr/>
          <p:nvPr/>
        </p:nvSpPr>
        <p:spPr>
          <a:xfrm>
            <a:off x="3740099" y="2832347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30" name="Google Shape;430;p7"/>
          <p:cNvSpPr/>
          <p:nvPr/>
        </p:nvSpPr>
        <p:spPr>
          <a:xfrm>
            <a:off x="4868337" y="2828984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31" name="Google Shape;431;p7"/>
          <p:cNvSpPr txBox="1"/>
          <p:nvPr/>
        </p:nvSpPr>
        <p:spPr>
          <a:xfrm>
            <a:off x="3301185" y="3786937"/>
            <a:ext cx="488463" cy="68037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12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2" name="Google Shape;432;p7"/>
          <p:cNvSpPr txBox="1"/>
          <p:nvPr/>
        </p:nvSpPr>
        <p:spPr>
          <a:xfrm>
            <a:off x="4377736" y="3775335"/>
            <a:ext cx="490601" cy="69279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3" name="Google Shape;433;p7"/>
          <p:cNvSpPr txBox="1"/>
          <p:nvPr/>
        </p:nvSpPr>
        <p:spPr>
          <a:xfrm>
            <a:off x="5470684" y="3786937"/>
            <a:ext cx="476784" cy="72798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4" name="Google Shape;434;p7"/>
          <p:cNvSpPr/>
          <p:nvPr/>
        </p:nvSpPr>
        <p:spPr>
          <a:xfrm>
            <a:off x="3908488" y="3952977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35" name="Google Shape;435;p7"/>
          <p:cNvSpPr/>
          <p:nvPr/>
        </p:nvSpPr>
        <p:spPr>
          <a:xfrm>
            <a:off x="5036726" y="3949614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36" name="Google Shape;436;p7"/>
          <p:cNvSpPr txBox="1"/>
          <p:nvPr/>
        </p:nvSpPr>
        <p:spPr>
          <a:xfrm>
            <a:off x="10388671" y="3581702"/>
            <a:ext cx="834386" cy="123093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496" l="0" r="-728" t="-4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7" name="Google Shape;437;p7"/>
          <p:cNvSpPr/>
          <p:nvPr/>
        </p:nvSpPr>
        <p:spPr>
          <a:xfrm>
            <a:off x="9858584" y="4140197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38" name="Google Shape;438;p7"/>
          <p:cNvSpPr txBox="1"/>
          <p:nvPr/>
        </p:nvSpPr>
        <p:spPr>
          <a:xfrm>
            <a:off x="8589388" y="4792264"/>
            <a:ext cx="542499" cy="79644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-11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9" name="Google Shape;439;p7"/>
          <p:cNvSpPr/>
          <p:nvPr/>
        </p:nvSpPr>
        <p:spPr>
          <a:xfrm>
            <a:off x="8099875" y="5117202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40" name="Google Shape;440;p7"/>
          <p:cNvSpPr/>
          <p:nvPr/>
        </p:nvSpPr>
        <p:spPr>
          <a:xfrm>
            <a:off x="5792895" y="5079036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sp>
        <p:nvSpPr>
          <p:cNvPr id="441" name="Google Shape;441;p7"/>
          <p:cNvSpPr txBox="1"/>
          <p:nvPr/>
        </p:nvSpPr>
        <p:spPr>
          <a:xfrm>
            <a:off x="7352805" y="4825069"/>
            <a:ext cx="551398" cy="872075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-6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442" name="Google Shape;442;p7"/>
          <p:cNvCxnSpPr/>
          <p:nvPr/>
        </p:nvCxnSpPr>
        <p:spPr>
          <a:xfrm flipH="1">
            <a:off x="7673754" y="4740209"/>
            <a:ext cx="320130" cy="338694"/>
          </a:xfrm>
          <a:prstGeom prst="straightConnector1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7"/>
          <p:cNvCxnSpPr/>
          <p:nvPr/>
        </p:nvCxnSpPr>
        <p:spPr>
          <a:xfrm flipH="1">
            <a:off x="7709023" y="5317348"/>
            <a:ext cx="320130" cy="338694"/>
          </a:xfrm>
          <a:prstGeom prst="straightConnector1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4" name="Google Shape;444;p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0300" y="185400"/>
            <a:ext cx="8807625" cy="16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amelos blandos para la venta en el Mercado Mexicano Fotografía de stock  - Alamy" id="449" name="Google Shape;449;p8"/>
          <p:cNvPicPr preferRelativeResize="0"/>
          <p:nvPr/>
        </p:nvPicPr>
        <p:blipFill rotWithShape="1">
          <a:blip r:embed="rId3">
            <a:alphaModFix/>
          </a:blip>
          <a:srcRect b="9707" l="0" r="0" t="0"/>
          <a:stretch/>
        </p:blipFill>
        <p:spPr>
          <a:xfrm>
            <a:off x="241624" y="250874"/>
            <a:ext cx="2864225" cy="19018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450" name="Google Shape;450;p8"/>
          <p:cNvSpPr/>
          <p:nvPr/>
        </p:nvSpPr>
        <p:spPr>
          <a:xfrm>
            <a:off x="173127" y="3050565"/>
            <a:ext cx="180567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Del enunciado:</a:t>
            </a:r>
          </a:p>
        </p:txBody>
      </p:sp>
      <p:sp>
        <p:nvSpPr>
          <p:cNvPr id="451" name="Google Shape;451;p8"/>
          <p:cNvSpPr/>
          <p:nvPr/>
        </p:nvSpPr>
        <p:spPr>
          <a:xfrm>
            <a:off x="241637" y="3844935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Fresa:</a:t>
            </a:r>
          </a:p>
        </p:txBody>
      </p:sp>
      <p:sp>
        <p:nvSpPr>
          <p:cNvPr id="452" name="Google Shape;452;p8"/>
          <p:cNvSpPr/>
          <p:nvPr/>
        </p:nvSpPr>
        <p:spPr>
          <a:xfrm>
            <a:off x="1755086" y="5886981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53" name="Google Shape;453;p8"/>
          <p:cNvSpPr txBox="1"/>
          <p:nvPr/>
        </p:nvSpPr>
        <p:spPr>
          <a:xfrm>
            <a:off x="1763403" y="3691368"/>
            <a:ext cx="381051" cy="6569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33" l="0" r="0" t="-9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4" name="Google Shape;454;p8"/>
          <p:cNvSpPr/>
          <p:nvPr/>
        </p:nvSpPr>
        <p:spPr>
          <a:xfrm>
            <a:off x="4601568" y="3646224"/>
            <a:ext cx="836884" cy="289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300</a:t>
            </a:r>
          </a:p>
        </p:txBody>
      </p:sp>
      <p:sp>
        <p:nvSpPr>
          <p:cNvPr id="455" name="Google Shape;455;p8"/>
          <p:cNvSpPr/>
          <p:nvPr/>
        </p:nvSpPr>
        <p:spPr>
          <a:xfrm>
            <a:off x="2580182" y="3955536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Simplificando:</a:t>
            </a:r>
          </a:p>
        </p:txBody>
      </p:sp>
      <p:sp>
        <p:nvSpPr>
          <p:cNvPr id="456" name="Google Shape;456;p8"/>
          <p:cNvSpPr/>
          <p:nvPr/>
        </p:nvSpPr>
        <p:spPr>
          <a:xfrm>
            <a:off x="4392984" y="4146019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 5</a:t>
            </a:r>
          </a:p>
        </p:txBody>
      </p:sp>
      <p:cxnSp>
        <p:nvCxnSpPr>
          <p:cNvPr id="457" name="Google Shape;457;p8"/>
          <p:cNvCxnSpPr/>
          <p:nvPr/>
        </p:nvCxnSpPr>
        <p:spPr>
          <a:xfrm flipH="1">
            <a:off x="3982273" y="3966935"/>
            <a:ext cx="467652" cy="339752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p8"/>
          <p:cNvSpPr/>
          <p:nvPr/>
        </p:nvSpPr>
        <p:spPr>
          <a:xfrm>
            <a:off x="5130732" y="3208598"/>
            <a:ext cx="434570" cy="2075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60</a:t>
            </a:r>
          </a:p>
        </p:txBody>
      </p:sp>
      <p:sp>
        <p:nvSpPr>
          <p:cNvPr id="459" name="Google Shape;459;p8"/>
          <p:cNvSpPr/>
          <p:nvPr/>
        </p:nvSpPr>
        <p:spPr>
          <a:xfrm>
            <a:off x="9330068" y="4584792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60" name="Google Shape;460;p8"/>
          <p:cNvSpPr/>
          <p:nvPr/>
        </p:nvSpPr>
        <p:spPr>
          <a:xfrm>
            <a:off x="3982273" y="5108843"/>
            <a:ext cx="1908701" cy="293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461" name="Google Shape;461;p8"/>
          <p:cNvSpPr/>
          <p:nvPr/>
        </p:nvSpPr>
        <p:spPr>
          <a:xfrm>
            <a:off x="251359" y="4813959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Limón:</a:t>
            </a:r>
          </a:p>
        </p:txBody>
      </p:sp>
      <p:sp>
        <p:nvSpPr>
          <p:cNvPr id="462" name="Google Shape;462;p8"/>
          <p:cNvSpPr/>
          <p:nvPr/>
        </p:nvSpPr>
        <p:spPr>
          <a:xfrm>
            <a:off x="251358" y="5907958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Menta:</a:t>
            </a:r>
          </a:p>
        </p:txBody>
      </p:sp>
      <p:sp>
        <p:nvSpPr>
          <p:cNvPr id="463" name="Google Shape;463;p8"/>
          <p:cNvSpPr txBox="1"/>
          <p:nvPr/>
        </p:nvSpPr>
        <p:spPr>
          <a:xfrm>
            <a:off x="1675097" y="4647767"/>
            <a:ext cx="469357" cy="816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44" l="-12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64" name="Google Shape;464;p8"/>
          <p:cNvSpPr/>
          <p:nvPr/>
        </p:nvSpPr>
        <p:spPr>
          <a:xfrm>
            <a:off x="4392984" y="2922119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Fresa:</a:t>
            </a:r>
          </a:p>
        </p:txBody>
      </p:sp>
      <p:sp>
        <p:nvSpPr>
          <p:cNvPr id="465" name="Google Shape;465;p8"/>
          <p:cNvSpPr txBox="1"/>
          <p:nvPr/>
        </p:nvSpPr>
        <p:spPr>
          <a:xfrm>
            <a:off x="4027606" y="3557493"/>
            <a:ext cx="381051" cy="6569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33" l="-1611" r="-1612" t="-9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66" name="Google Shape;466;p8"/>
          <p:cNvSpPr/>
          <p:nvPr/>
        </p:nvSpPr>
        <p:spPr>
          <a:xfrm>
            <a:off x="4445535" y="3425025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467" name="Google Shape;467;p8"/>
          <p:cNvSpPr/>
          <p:nvPr/>
        </p:nvSpPr>
        <p:spPr>
          <a:xfrm>
            <a:off x="5466870" y="3446199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468" name="Google Shape;468;p8"/>
          <p:cNvSpPr/>
          <p:nvPr/>
        </p:nvSpPr>
        <p:spPr>
          <a:xfrm>
            <a:off x="6524812" y="2882788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Limón:</a:t>
            </a:r>
          </a:p>
        </p:txBody>
      </p:sp>
      <p:sp>
        <p:nvSpPr>
          <p:cNvPr id="469" name="Google Shape;469;p8"/>
          <p:cNvSpPr txBox="1"/>
          <p:nvPr/>
        </p:nvSpPr>
        <p:spPr>
          <a:xfrm>
            <a:off x="6531755" y="3423103"/>
            <a:ext cx="490601" cy="6927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84" l="0" r="0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70" name="Google Shape;470;p8"/>
          <p:cNvSpPr/>
          <p:nvPr/>
        </p:nvSpPr>
        <p:spPr>
          <a:xfrm>
            <a:off x="7255727" y="3463957"/>
            <a:ext cx="836884" cy="289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300</a:t>
            </a:r>
          </a:p>
        </p:txBody>
      </p:sp>
      <p:sp>
        <p:nvSpPr>
          <p:cNvPr id="471" name="Google Shape;471;p8"/>
          <p:cNvSpPr/>
          <p:nvPr/>
        </p:nvSpPr>
        <p:spPr>
          <a:xfrm>
            <a:off x="7099694" y="3336444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472" name="Google Shape;472;p8"/>
          <p:cNvSpPr/>
          <p:nvPr/>
        </p:nvSpPr>
        <p:spPr>
          <a:xfrm>
            <a:off x="8092611" y="3331278"/>
            <a:ext cx="168065" cy="8684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473" name="Google Shape;473;p8"/>
          <p:cNvSpPr/>
          <p:nvPr/>
        </p:nvSpPr>
        <p:spPr>
          <a:xfrm>
            <a:off x="9678136" y="3421535"/>
            <a:ext cx="223720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74" name="Google Shape;474;p8"/>
          <p:cNvSpPr/>
          <p:nvPr/>
        </p:nvSpPr>
        <p:spPr>
          <a:xfrm>
            <a:off x="9187824" y="2984341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Menta:</a:t>
            </a:r>
          </a:p>
        </p:txBody>
      </p:sp>
      <p:cxnSp>
        <p:nvCxnSpPr>
          <p:cNvPr id="475" name="Google Shape;475;p8"/>
          <p:cNvCxnSpPr/>
          <p:nvPr/>
        </p:nvCxnSpPr>
        <p:spPr>
          <a:xfrm flipH="1">
            <a:off x="4591381" y="3582395"/>
            <a:ext cx="780286" cy="360476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8"/>
          <p:cNvCxnSpPr/>
          <p:nvPr/>
        </p:nvCxnSpPr>
        <p:spPr>
          <a:xfrm flipH="1">
            <a:off x="6564926" y="3844584"/>
            <a:ext cx="467652" cy="339752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8"/>
          <p:cNvCxnSpPr/>
          <p:nvPr/>
        </p:nvCxnSpPr>
        <p:spPr>
          <a:xfrm flipH="1">
            <a:off x="7273490" y="3413464"/>
            <a:ext cx="780286" cy="360476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"/>
          <p:cNvSpPr/>
          <p:nvPr/>
        </p:nvSpPr>
        <p:spPr>
          <a:xfrm>
            <a:off x="5644646" y="3351989"/>
            <a:ext cx="385802" cy="2718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 5</a:t>
            </a:r>
          </a:p>
        </p:txBody>
      </p:sp>
      <p:sp>
        <p:nvSpPr>
          <p:cNvPr id="479" name="Google Shape;479;p8"/>
          <p:cNvSpPr/>
          <p:nvPr/>
        </p:nvSpPr>
        <p:spPr>
          <a:xfrm>
            <a:off x="6888737" y="4025552"/>
            <a:ext cx="376615" cy="2739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:15</a:t>
            </a:r>
          </a:p>
        </p:txBody>
      </p:sp>
      <p:sp>
        <p:nvSpPr>
          <p:cNvPr id="480" name="Google Shape;480;p8"/>
          <p:cNvSpPr/>
          <p:nvPr/>
        </p:nvSpPr>
        <p:spPr>
          <a:xfrm>
            <a:off x="8195490" y="3268508"/>
            <a:ext cx="460220" cy="2739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395750"/>
                </a:solidFill>
                <a:latin typeface="Trebuchet MS"/>
              </a:rPr>
              <a:t>:15</a:t>
            </a:r>
          </a:p>
        </p:txBody>
      </p:sp>
      <p:sp>
        <p:nvSpPr>
          <p:cNvPr id="481" name="Google Shape;481;p8"/>
          <p:cNvSpPr/>
          <p:nvPr/>
        </p:nvSpPr>
        <p:spPr>
          <a:xfrm>
            <a:off x="7568701" y="3180899"/>
            <a:ext cx="434570" cy="2075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20</a:t>
            </a:r>
          </a:p>
        </p:txBody>
      </p:sp>
      <p:sp>
        <p:nvSpPr>
          <p:cNvPr id="482" name="Google Shape;482;p8"/>
          <p:cNvSpPr/>
          <p:nvPr/>
        </p:nvSpPr>
        <p:spPr>
          <a:xfrm>
            <a:off x="4743668" y="4592218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483" name="Google Shape;483;p8"/>
          <p:cNvSpPr/>
          <p:nvPr/>
        </p:nvSpPr>
        <p:spPr>
          <a:xfrm>
            <a:off x="6671098" y="4580367"/>
            <a:ext cx="608007" cy="301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80</a:t>
            </a:r>
          </a:p>
        </p:txBody>
      </p:sp>
      <p:sp>
        <p:nvSpPr>
          <p:cNvPr id="484" name="Google Shape;484;p8"/>
          <p:cNvSpPr/>
          <p:nvPr/>
        </p:nvSpPr>
        <p:spPr>
          <a:xfrm>
            <a:off x="8506472" y="4580367"/>
            <a:ext cx="248419" cy="2759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85" name="Google Shape;485;p8"/>
          <p:cNvSpPr/>
          <p:nvPr/>
        </p:nvSpPr>
        <p:spPr>
          <a:xfrm>
            <a:off x="9908446" y="4502928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300</a:t>
            </a:r>
          </a:p>
        </p:txBody>
      </p:sp>
      <p:sp>
        <p:nvSpPr>
          <p:cNvPr id="486" name="Google Shape;486;p8"/>
          <p:cNvSpPr/>
          <p:nvPr/>
        </p:nvSpPr>
        <p:spPr>
          <a:xfrm>
            <a:off x="5975735" y="4546088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87" name="Google Shape;487;p8"/>
          <p:cNvSpPr/>
          <p:nvPr/>
        </p:nvSpPr>
        <p:spPr>
          <a:xfrm>
            <a:off x="7674169" y="4507321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88" name="Google Shape;488;p8"/>
          <p:cNvSpPr/>
          <p:nvPr/>
        </p:nvSpPr>
        <p:spPr>
          <a:xfrm>
            <a:off x="7897492" y="5158602"/>
            <a:ext cx="248419" cy="2759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89" name="Google Shape;489;p8"/>
          <p:cNvSpPr/>
          <p:nvPr/>
        </p:nvSpPr>
        <p:spPr>
          <a:xfrm>
            <a:off x="8319328" y="5173467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90" name="Google Shape;490;p8"/>
          <p:cNvSpPr/>
          <p:nvPr/>
        </p:nvSpPr>
        <p:spPr>
          <a:xfrm>
            <a:off x="8794602" y="5108843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300</a:t>
            </a:r>
          </a:p>
        </p:txBody>
      </p:sp>
      <p:sp>
        <p:nvSpPr>
          <p:cNvPr id="491" name="Google Shape;491;p8"/>
          <p:cNvSpPr/>
          <p:nvPr/>
        </p:nvSpPr>
        <p:spPr>
          <a:xfrm>
            <a:off x="10159335" y="5104548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200</a:t>
            </a:r>
          </a:p>
        </p:txBody>
      </p:sp>
      <p:sp>
        <p:nvSpPr>
          <p:cNvPr id="492" name="Google Shape;492;p8"/>
          <p:cNvSpPr/>
          <p:nvPr/>
        </p:nvSpPr>
        <p:spPr>
          <a:xfrm>
            <a:off x="7910602" y="5682033"/>
            <a:ext cx="248419" cy="2759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93" name="Google Shape;493;p8"/>
          <p:cNvSpPr/>
          <p:nvPr/>
        </p:nvSpPr>
        <p:spPr>
          <a:xfrm>
            <a:off x="8332438" y="5696898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94" name="Google Shape;494;p8"/>
          <p:cNvSpPr/>
          <p:nvPr/>
        </p:nvSpPr>
        <p:spPr>
          <a:xfrm>
            <a:off x="8819744" y="5632274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100</a:t>
            </a:r>
          </a:p>
        </p:txBody>
      </p:sp>
      <p:sp>
        <p:nvSpPr>
          <p:cNvPr id="495" name="Google Shape;495;p8"/>
          <p:cNvSpPr/>
          <p:nvPr/>
        </p:nvSpPr>
        <p:spPr>
          <a:xfrm>
            <a:off x="9757585" y="5233897"/>
            <a:ext cx="288543" cy="115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496" name="Google Shape;496;p8"/>
          <p:cNvSpPr txBox="1"/>
          <p:nvPr/>
        </p:nvSpPr>
        <p:spPr>
          <a:xfrm>
            <a:off x="2305534" y="5897831"/>
            <a:ext cx="1213719" cy="361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-50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97" name="Google Shape;497;p8"/>
          <p:cNvSpPr/>
          <p:nvPr/>
        </p:nvSpPr>
        <p:spPr>
          <a:xfrm>
            <a:off x="3579316" y="5692592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Fresa:</a:t>
            </a:r>
          </a:p>
        </p:txBody>
      </p:sp>
      <p:sp>
        <p:nvSpPr>
          <p:cNvPr id="498" name="Google Shape;498;p8"/>
          <p:cNvSpPr/>
          <p:nvPr/>
        </p:nvSpPr>
        <p:spPr>
          <a:xfrm>
            <a:off x="3567285" y="6085428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Limón:</a:t>
            </a:r>
          </a:p>
        </p:txBody>
      </p:sp>
      <p:sp>
        <p:nvSpPr>
          <p:cNvPr id="499" name="Google Shape;499;p8"/>
          <p:cNvSpPr/>
          <p:nvPr/>
        </p:nvSpPr>
        <p:spPr>
          <a:xfrm>
            <a:off x="3595817" y="6457173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Menta:</a:t>
            </a:r>
          </a:p>
        </p:txBody>
      </p:sp>
      <p:sp>
        <p:nvSpPr>
          <p:cNvPr id="500" name="Google Shape;500;p8"/>
          <p:cNvSpPr/>
          <p:nvPr/>
        </p:nvSpPr>
        <p:spPr>
          <a:xfrm>
            <a:off x="5179078" y="5644393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501" name="Google Shape;501;p8"/>
          <p:cNvSpPr/>
          <p:nvPr/>
        </p:nvSpPr>
        <p:spPr>
          <a:xfrm>
            <a:off x="5349657" y="6073957"/>
            <a:ext cx="608007" cy="301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80</a:t>
            </a:r>
          </a:p>
        </p:txBody>
      </p:sp>
      <p:sp>
        <p:nvSpPr>
          <p:cNvPr id="502" name="Google Shape;502;p8"/>
          <p:cNvSpPr/>
          <p:nvPr/>
        </p:nvSpPr>
        <p:spPr>
          <a:xfrm>
            <a:off x="5218309" y="6480576"/>
            <a:ext cx="816273" cy="289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100</a:t>
            </a:r>
          </a:p>
        </p:txBody>
      </p:sp>
      <p:sp>
        <p:nvSpPr>
          <p:cNvPr id="503" name="Google Shape;503;p8"/>
          <p:cNvSpPr/>
          <p:nvPr/>
        </p:nvSpPr>
        <p:spPr>
          <a:xfrm>
            <a:off x="2479201" y="3377335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504" name="Google Shape;504;p8"/>
          <p:cNvSpPr/>
          <p:nvPr/>
        </p:nvSpPr>
        <p:spPr>
          <a:xfrm>
            <a:off x="4086415" y="4339794"/>
            <a:ext cx="199218" cy="1561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</a:t>
            </a:r>
          </a:p>
        </p:txBody>
      </p:sp>
      <p:sp>
        <p:nvSpPr>
          <p:cNvPr id="505" name="Google Shape;505;p8"/>
          <p:cNvSpPr/>
          <p:nvPr/>
        </p:nvSpPr>
        <p:spPr>
          <a:xfrm>
            <a:off x="6578169" y="4188197"/>
            <a:ext cx="275065" cy="183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7030A0"/>
                </a:solidFill>
                <a:latin typeface="Trebuchet MS"/>
              </a:rPr>
              <a:t>1</a:t>
            </a:r>
          </a:p>
        </p:txBody>
      </p:sp>
      <p:pic>
        <p:nvPicPr>
          <p:cNvPr id="506" name="Google Shape;506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1450" y="104675"/>
            <a:ext cx="8849325" cy="20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9"/>
          <p:cNvPicPr preferRelativeResize="0"/>
          <p:nvPr/>
        </p:nvPicPr>
        <p:blipFill rotWithShape="1">
          <a:blip r:embed="rId3">
            <a:alphaModFix/>
          </a:blip>
          <a:srcRect b="0" l="0" r="45931" t="3078"/>
          <a:stretch/>
        </p:blipFill>
        <p:spPr>
          <a:xfrm flipH="1">
            <a:off x="47826" y="2825066"/>
            <a:ext cx="1194743" cy="3608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fajores de maicena – SILVIA BARREDO" id="512" name="Google Shape;5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5154" y="229002"/>
            <a:ext cx="2930845" cy="210646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513" name="Google Shape;513;p9"/>
          <p:cNvSpPr/>
          <p:nvPr/>
        </p:nvSpPr>
        <p:spPr>
          <a:xfrm>
            <a:off x="1328569" y="2827763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Papá :</a:t>
            </a:r>
          </a:p>
        </p:txBody>
      </p:sp>
      <p:sp>
        <p:nvSpPr>
          <p:cNvPr id="514" name="Google Shape;514;p9"/>
          <p:cNvSpPr/>
          <p:nvPr/>
        </p:nvSpPr>
        <p:spPr>
          <a:xfrm>
            <a:off x="3360434" y="2261513"/>
            <a:ext cx="1245903" cy="447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Preparó:</a:t>
            </a:r>
          </a:p>
        </p:txBody>
      </p:sp>
      <p:sp>
        <p:nvSpPr>
          <p:cNvPr id="515" name="Google Shape;515;p9"/>
          <p:cNvSpPr/>
          <p:nvPr/>
        </p:nvSpPr>
        <p:spPr>
          <a:xfrm>
            <a:off x="4758885" y="2334465"/>
            <a:ext cx="255877" cy="3731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16" name="Google Shape;516;p9"/>
          <p:cNvSpPr txBox="1"/>
          <p:nvPr/>
        </p:nvSpPr>
        <p:spPr>
          <a:xfrm>
            <a:off x="2722097" y="2635940"/>
            <a:ext cx="490601" cy="6927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75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17" name="Google Shape;517;p9"/>
          <p:cNvSpPr/>
          <p:nvPr/>
        </p:nvSpPr>
        <p:spPr>
          <a:xfrm>
            <a:off x="5825944" y="2263016"/>
            <a:ext cx="1364238" cy="258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518" name="Google Shape;518;p9"/>
          <p:cNvSpPr/>
          <p:nvPr/>
        </p:nvSpPr>
        <p:spPr>
          <a:xfrm>
            <a:off x="3468105" y="3412477"/>
            <a:ext cx="1152983" cy="3491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Obteniendo el m.c.m.:</a:t>
            </a:r>
          </a:p>
        </p:txBody>
      </p:sp>
      <p:sp>
        <p:nvSpPr>
          <p:cNvPr id="519" name="Google Shape;519;p9"/>
          <p:cNvSpPr/>
          <p:nvPr/>
        </p:nvSpPr>
        <p:spPr>
          <a:xfrm>
            <a:off x="1783112" y="5877989"/>
            <a:ext cx="1582720" cy="3385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520" name="Google Shape;520;p9"/>
          <p:cNvSpPr/>
          <p:nvPr/>
        </p:nvSpPr>
        <p:spPr>
          <a:xfrm>
            <a:off x="1183125" y="6255038"/>
            <a:ext cx="2883302" cy="5793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Preparó 40 alfajores.</a:t>
            </a:r>
          </a:p>
        </p:txBody>
      </p:sp>
      <p:sp>
        <p:nvSpPr>
          <p:cNvPr id="521" name="Google Shape;521;p9"/>
          <p:cNvSpPr/>
          <p:nvPr/>
        </p:nvSpPr>
        <p:spPr>
          <a:xfrm>
            <a:off x="403825" y="2218422"/>
            <a:ext cx="180567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B85B2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RESOLUCIÓN:</a:t>
            </a:r>
          </a:p>
        </p:txBody>
      </p:sp>
      <p:sp>
        <p:nvSpPr>
          <p:cNvPr id="522" name="Google Shape;522;p9"/>
          <p:cNvSpPr/>
          <p:nvPr/>
        </p:nvSpPr>
        <p:spPr>
          <a:xfrm>
            <a:off x="1277827" y="3608980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Mamá :</a:t>
            </a:r>
          </a:p>
        </p:txBody>
      </p:sp>
      <p:sp>
        <p:nvSpPr>
          <p:cNvPr id="523" name="Google Shape;523;p9"/>
          <p:cNvSpPr txBox="1"/>
          <p:nvPr/>
        </p:nvSpPr>
        <p:spPr>
          <a:xfrm>
            <a:off x="2671355" y="3417157"/>
            <a:ext cx="490601" cy="6927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884" l="0" r="0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24" name="Google Shape;524;p9"/>
          <p:cNvSpPr/>
          <p:nvPr/>
        </p:nvSpPr>
        <p:spPr>
          <a:xfrm>
            <a:off x="1275097" y="4587981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Pepe :</a:t>
            </a:r>
          </a:p>
        </p:txBody>
      </p:sp>
      <p:sp>
        <p:nvSpPr>
          <p:cNvPr id="525" name="Google Shape;525;p9"/>
          <p:cNvSpPr txBox="1"/>
          <p:nvPr/>
        </p:nvSpPr>
        <p:spPr>
          <a:xfrm>
            <a:off x="2668625" y="4396158"/>
            <a:ext cx="490601" cy="6927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26" name="Google Shape;526;p9"/>
          <p:cNvSpPr/>
          <p:nvPr/>
        </p:nvSpPr>
        <p:spPr>
          <a:xfrm>
            <a:off x="1169860" y="5355456"/>
            <a:ext cx="1245903" cy="258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Quedan :</a:t>
            </a:r>
          </a:p>
        </p:txBody>
      </p:sp>
      <p:sp>
        <p:nvSpPr>
          <p:cNvPr id="527" name="Google Shape;527;p9"/>
          <p:cNvSpPr/>
          <p:nvPr/>
        </p:nvSpPr>
        <p:spPr>
          <a:xfrm>
            <a:off x="2624776" y="5300212"/>
            <a:ext cx="587922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</a:t>
            </a:r>
          </a:p>
        </p:txBody>
      </p:sp>
      <p:sp>
        <p:nvSpPr>
          <p:cNvPr id="528" name="Google Shape;528;p9"/>
          <p:cNvSpPr txBox="1"/>
          <p:nvPr/>
        </p:nvSpPr>
        <p:spPr>
          <a:xfrm>
            <a:off x="5283954" y="2732467"/>
            <a:ext cx="432277" cy="6927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140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29" name="Google Shape;529;p9"/>
          <p:cNvSpPr txBox="1"/>
          <p:nvPr/>
        </p:nvSpPr>
        <p:spPr>
          <a:xfrm>
            <a:off x="6474614" y="2732404"/>
            <a:ext cx="432277" cy="6927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-140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30" name="Google Shape;530;p9"/>
          <p:cNvSpPr txBox="1"/>
          <p:nvPr/>
        </p:nvSpPr>
        <p:spPr>
          <a:xfrm>
            <a:off x="7590974" y="2732404"/>
            <a:ext cx="432277" cy="6927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-140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31" name="Google Shape;531;p9"/>
          <p:cNvSpPr/>
          <p:nvPr/>
        </p:nvSpPr>
        <p:spPr>
          <a:xfrm>
            <a:off x="8718017" y="2733850"/>
            <a:ext cx="518028" cy="34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</a:t>
            </a:r>
          </a:p>
        </p:txBody>
      </p:sp>
      <p:sp>
        <p:nvSpPr>
          <p:cNvPr id="532" name="Google Shape;532;p9"/>
          <p:cNvSpPr/>
          <p:nvPr/>
        </p:nvSpPr>
        <p:spPr>
          <a:xfrm>
            <a:off x="5730376" y="2786947"/>
            <a:ext cx="194087" cy="30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33" name="Google Shape;533;p9"/>
          <p:cNvSpPr/>
          <p:nvPr/>
        </p:nvSpPr>
        <p:spPr>
          <a:xfrm>
            <a:off x="6915837" y="2792438"/>
            <a:ext cx="216959" cy="30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34" name="Google Shape;534;p9"/>
          <p:cNvSpPr/>
          <p:nvPr/>
        </p:nvSpPr>
        <p:spPr>
          <a:xfrm>
            <a:off x="8013985" y="2732404"/>
            <a:ext cx="194087" cy="301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35" name="Google Shape;535;p9"/>
          <p:cNvSpPr/>
          <p:nvPr/>
        </p:nvSpPr>
        <p:spPr>
          <a:xfrm>
            <a:off x="9701247" y="2838628"/>
            <a:ext cx="238197" cy="4732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36" name="Google Shape;536;p9"/>
          <p:cNvSpPr/>
          <p:nvPr/>
        </p:nvSpPr>
        <p:spPr>
          <a:xfrm>
            <a:off x="6113350" y="2904324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537" name="Google Shape;537;p9"/>
          <p:cNvSpPr/>
          <p:nvPr/>
        </p:nvSpPr>
        <p:spPr>
          <a:xfrm>
            <a:off x="7197420" y="2892158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538" name="Google Shape;538;p9"/>
          <p:cNvSpPr/>
          <p:nvPr/>
        </p:nvSpPr>
        <p:spPr>
          <a:xfrm>
            <a:off x="8303543" y="2883254"/>
            <a:ext cx="290313" cy="397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539" name="Google Shape;539;p9"/>
          <p:cNvSpPr/>
          <p:nvPr/>
        </p:nvSpPr>
        <p:spPr>
          <a:xfrm>
            <a:off x="9288555" y="2992492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0" name="Google Shape;540;p9"/>
          <p:cNvSpPr txBox="1"/>
          <p:nvPr/>
        </p:nvSpPr>
        <p:spPr>
          <a:xfrm>
            <a:off x="3622980" y="3889559"/>
            <a:ext cx="3319019" cy="6927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1" name="Google Shape;541;p9"/>
          <p:cNvSpPr/>
          <p:nvPr/>
        </p:nvSpPr>
        <p:spPr>
          <a:xfrm>
            <a:off x="7108986" y="4133723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2" name="Google Shape;542;p9"/>
          <p:cNvSpPr/>
          <p:nvPr/>
        </p:nvSpPr>
        <p:spPr>
          <a:xfrm>
            <a:off x="7532422" y="4044902"/>
            <a:ext cx="238197" cy="4732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43" name="Google Shape;543;p9"/>
          <p:cNvSpPr txBox="1"/>
          <p:nvPr/>
        </p:nvSpPr>
        <p:spPr>
          <a:xfrm>
            <a:off x="8523958" y="3790653"/>
            <a:ext cx="1199491" cy="6927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884" l="0" r="-506" t="-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4" name="Google Shape;544;p9"/>
          <p:cNvSpPr/>
          <p:nvPr/>
        </p:nvSpPr>
        <p:spPr>
          <a:xfrm>
            <a:off x="9782246" y="4086876"/>
            <a:ext cx="348068" cy="220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5" name="Google Shape;545;p9"/>
          <p:cNvSpPr/>
          <p:nvPr/>
        </p:nvSpPr>
        <p:spPr>
          <a:xfrm>
            <a:off x="10205923" y="3955388"/>
            <a:ext cx="345190" cy="3990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46" name="Google Shape;546;p9"/>
          <p:cNvSpPr/>
          <p:nvPr/>
        </p:nvSpPr>
        <p:spPr>
          <a:xfrm>
            <a:off x="3492498" y="4556008"/>
            <a:ext cx="1611749" cy="275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0000FF"/>
                </a:solidFill>
                <a:latin typeface="Trebuchet MS"/>
              </a:rPr>
              <a:t>Despejando “x”:</a:t>
            </a:r>
          </a:p>
        </p:txBody>
      </p:sp>
      <p:sp>
        <p:nvSpPr>
          <p:cNvPr id="547" name="Google Shape;547;p9"/>
          <p:cNvSpPr/>
          <p:nvPr/>
        </p:nvSpPr>
        <p:spPr>
          <a:xfrm>
            <a:off x="3816771" y="4865624"/>
            <a:ext cx="1441991" cy="3398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9x + 120</a:t>
            </a:r>
          </a:p>
        </p:txBody>
      </p:sp>
      <p:sp>
        <p:nvSpPr>
          <p:cNvPr id="548" name="Google Shape;548;p9"/>
          <p:cNvSpPr/>
          <p:nvPr/>
        </p:nvSpPr>
        <p:spPr>
          <a:xfrm>
            <a:off x="5376934" y="4958700"/>
            <a:ext cx="295949" cy="146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9" name="Google Shape;549;p9"/>
          <p:cNvSpPr/>
          <p:nvPr/>
        </p:nvSpPr>
        <p:spPr>
          <a:xfrm>
            <a:off x="6432420" y="4841102"/>
            <a:ext cx="270252" cy="302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50" name="Google Shape;550;p9"/>
          <p:cNvSpPr/>
          <p:nvPr/>
        </p:nvSpPr>
        <p:spPr>
          <a:xfrm>
            <a:off x="5758847" y="4875118"/>
            <a:ext cx="587922" cy="2832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</a:t>
            </a:r>
          </a:p>
        </p:txBody>
      </p:sp>
      <p:sp>
        <p:nvSpPr>
          <p:cNvPr id="551" name="Google Shape;551;p9"/>
          <p:cNvSpPr/>
          <p:nvPr/>
        </p:nvSpPr>
        <p:spPr>
          <a:xfrm>
            <a:off x="4350910" y="5380015"/>
            <a:ext cx="825518" cy="217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552" name="Google Shape;552;p9"/>
          <p:cNvSpPr/>
          <p:nvPr/>
        </p:nvSpPr>
        <p:spPr>
          <a:xfrm>
            <a:off x="5377937" y="5412766"/>
            <a:ext cx="348068" cy="1612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53" name="Google Shape;553;p9"/>
          <p:cNvSpPr/>
          <p:nvPr/>
        </p:nvSpPr>
        <p:spPr>
          <a:xfrm>
            <a:off x="6327183" y="5386555"/>
            <a:ext cx="300122" cy="204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54" name="Google Shape;554;p9"/>
          <p:cNvSpPr/>
          <p:nvPr/>
        </p:nvSpPr>
        <p:spPr>
          <a:xfrm>
            <a:off x="5822816" y="5366764"/>
            <a:ext cx="504366" cy="2310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</a:t>
            </a:r>
          </a:p>
        </p:txBody>
      </p:sp>
      <p:sp>
        <p:nvSpPr>
          <p:cNvPr id="555" name="Google Shape;555;p9"/>
          <p:cNvSpPr/>
          <p:nvPr/>
        </p:nvSpPr>
        <p:spPr>
          <a:xfrm>
            <a:off x="6702672" y="5445981"/>
            <a:ext cx="380831" cy="777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556" name="Google Shape;556;p9"/>
          <p:cNvSpPr/>
          <p:nvPr/>
        </p:nvSpPr>
        <p:spPr>
          <a:xfrm>
            <a:off x="7532422" y="5378289"/>
            <a:ext cx="282886" cy="213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57" name="Google Shape;557;p9"/>
          <p:cNvSpPr/>
          <p:nvPr/>
        </p:nvSpPr>
        <p:spPr>
          <a:xfrm>
            <a:off x="7131672" y="5359469"/>
            <a:ext cx="325382" cy="2112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9</a:t>
            </a:r>
          </a:p>
        </p:txBody>
      </p:sp>
      <p:sp>
        <p:nvSpPr>
          <p:cNvPr id="558" name="Google Shape;558;p9"/>
          <p:cNvSpPr/>
          <p:nvPr/>
        </p:nvSpPr>
        <p:spPr>
          <a:xfrm>
            <a:off x="4380122" y="5771266"/>
            <a:ext cx="825518" cy="1878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120</a:t>
            </a:r>
          </a:p>
        </p:txBody>
      </p:sp>
      <p:sp>
        <p:nvSpPr>
          <p:cNvPr id="559" name="Google Shape;559;p9"/>
          <p:cNvSpPr/>
          <p:nvPr/>
        </p:nvSpPr>
        <p:spPr>
          <a:xfrm>
            <a:off x="5407149" y="5805922"/>
            <a:ext cx="348068" cy="1294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0" name="Google Shape;560;p9"/>
          <p:cNvSpPr/>
          <p:nvPr/>
        </p:nvSpPr>
        <p:spPr>
          <a:xfrm>
            <a:off x="6356394" y="5778396"/>
            <a:ext cx="281035" cy="180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61" name="Google Shape;561;p9"/>
          <p:cNvSpPr/>
          <p:nvPr/>
        </p:nvSpPr>
        <p:spPr>
          <a:xfrm>
            <a:off x="5934087" y="5752208"/>
            <a:ext cx="399091" cy="2068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</a:t>
            </a:r>
          </a:p>
        </p:txBody>
      </p:sp>
      <p:sp>
        <p:nvSpPr>
          <p:cNvPr id="562" name="Google Shape;562;p9"/>
          <p:cNvSpPr txBox="1"/>
          <p:nvPr/>
        </p:nvSpPr>
        <p:spPr>
          <a:xfrm>
            <a:off x="4626817" y="6079354"/>
            <a:ext cx="490601" cy="5596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85" l="-1249" r="-12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63" name="Google Shape;563;p9"/>
          <p:cNvSpPr/>
          <p:nvPr/>
        </p:nvSpPr>
        <p:spPr>
          <a:xfrm>
            <a:off x="5466318" y="6325738"/>
            <a:ext cx="348068" cy="1783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4" name="Google Shape;564;p9"/>
          <p:cNvSpPr/>
          <p:nvPr/>
        </p:nvSpPr>
        <p:spPr>
          <a:xfrm>
            <a:off x="5999391" y="6263724"/>
            <a:ext cx="337929" cy="2617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65" name="Google Shape;565;p9"/>
          <p:cNvSpPr/>
          <p:nvPr/>
        </p:nvSpPr>
        <p:spPr>
          <a:xfrm>
            <a:off x="8303543" y="6233558"/>
            <a:ext cx="337929" cy="2427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66" name="Google Shape;566;p9"/>
          <p:cNvSpPr/>
          <p:nvPr/>
        </p:nvSpPr>
        <p:spPr>
          <a:xfrm>
            <a:off x="7192687" y="6193165"/>
            <a:ext cx="587922" cy="2583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40</a:t>
            </a:r>
          </a:p>
        </p:txBody>
      </p:sp>
      <p:sp>
        <p:nvSpPr>
          <p:cNvPr id="567" name="Google Shape;567;p9"/>
          <p:cNvSpPr/>
          <p:nvPr/>
        </p:nvSpPr>
        <p:spPr>
          <a:xfrm>
            <a:off x="7862773" y="6264454"/>
            <a:ext cx="348068" cy="1653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8" name="Google Shape;568;p9"/>
          <p:cNvSpPr/>
          <p:nvPr/>
        </p:nvSpPr>
        <p:spPr>
          <a:xfrm>
            <a:off x="7939528" y="4044884"/>
            <a:ext cx="385720" cy="3512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"/>
          <p:cNvSpPr/>
          <p:nvPr/>
        </p:nvSpPr>
        <p:spPr>
          <a:xfrm>
            <a:off x="6583712" y="6219956"/>
            <a:ext cx="385720" cy="2631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0" name="Google Shape;570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5650" y="138000"/>
            <a:ext cx="8329325" cy="15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90033" spd="slow" p14:dur="2500">
    <p:checker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Intermedi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2019-03-27T21:34:33Z</dcterms:created>
  <dc:creator>dirpri02user</dc:creator>
</cp:coreProperties>
</file>